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86" r:id="rId2"/>
    <p:sldId id="257" r:id="rId3"/>
    <p:sldId id="28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F242"/>
    <a:srgbClr val="27F5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74C8B9-FB5D-45E2-8352-4EBDB09E96C2}" v="68" dt="2025-05-05T13:25:54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314" autoAdjust="0"/>
  </p:normalViewPr>
  <p:slideViewPr>
    <p:cSldViewPr snapToGrid="0">
      <p:cViewPr varScale="1">
        <p:scale>
          <a:sx n="52" d="100"/>
          <a:sy n="52" d="100"/>
        </p:scale>
        <p:origin x="109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36:19.210"/>
    </inkml:context>
    <inkml:brush xml:id="br0">
      <inkml:brushProperty name="width" value="0.21167" units="cm"/>
      <inkml:brushProperty name="height" value="0.21167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589 67,'-4'0,"-5"0,-6 0,-2-4,-5-1,-1 1,0 0,-2 2,-4-3,0-1,-1 1,3 0,0 3,2 1,-3 0,2 5,4 1,0 0,-5 2,0 1,0-2,0 3,5 2,2 4,6 3,3 6,5 2,3 0,1 0,3-1,0-1,-1-1,1-1,0 0,0 0,3-4,1-2,4 1,0 1,-1 0,-2 2,-3 1,4-3,-1-2,-1 2,-1-1,3-1,0-1,-2 2,0 1,-3 0,4-1,0-2,-1 3,-1 0,-2 1,-1 1,0 1,-1 1,0-1,0 1,0 0,-1 0,1 0,0 0,0-1,0 1,4-4,2-1,-1-1,3-1,4-5,1 0,-3 2,-3 4,-3 1,2-2,5 1,4-3,3-3,-1 0,0-2,-3 2,1-1,1-2,2-2,2-2,3-1,-1-2,1 0,1 0,0 3,-1 1,1 0,-4 3,-2 1,0-2,1-1,2-2,1 2,0 1,2-1,-1-3,0 1,5-2,0-4,1-1,-1-1,-2 1,0 1,-2 1,0 2,-1-1,0 1,0 1,1-1,-1-4,0-1,0 1,-4-4,-1-3,1 0,-4-2,-3-2,-5-3,-3-2,-6 3,-3 1,-1-1,2-2,0 0,1-2,2 0,0 0,1-1,0 0,0 1,4-2,2 2,0-1,1 4,2 1,-3 0,3-1,0 0,-2-2,-3-1,0-1,-3 1,0-1,-1 0,-5 4,0 1,-1 0,2-1,1-1,-4-1,2-1,0 0,1-1,1 1,1-1,1 0,1 0,4 0,2 1,3 3,1 1,-2 0,-2-1,-2-1,-2-1,-1-1,-1 0,0-1,-1 1,1-1,-5 4,0 1,-4 3,-4 5,-5 0,-2 1,-2 2,-2 2,0 2,0 1,0 1,-4 0,-1 0,0 1,1-1,2 1,1-1,1 0,0 0,1-4,-1-1,1 0,0 2,0 0,0 1,-1 1,1 1,0 0,-1 4,1 1,0 4,-5 3,0 0,-5 3,0-3,2-3,2-3,2-2,1-2,1-1,2-2,-4-7,-5-9,2-6,3 7,6 16,7 10,1 4,3 3,4-1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06:32.849"/>
    </inkml:context>
    <inkml:brush xml:id="br0">
      <inkml:brushProperty name="width" value="0.1" units="cm"/>
      <inkml:brushProperty name="height" value="0.6" units="cm"/>
      <inkml:brushProperty name="color" value="#00A0D7"/>
      <inkml:brushProperty name="ignorePressure" value="1"/>
      <inkml:brushProperty name="inkEffects" value="pencil"/>
    </inkml:brush>
  </inkml:definitions>
  <inkml:trace contextRef="#ctx0" brushRef="#br0">0 27,'8'0,"10"0,12 0,6 0,10-7,2-3,-8 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05.3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 24575,'-5'0'0,"-2"4"0,0 7 0,2 5 0,11 0 0,16-2 0,9-9 0,4-9 0,2-9 0,-1-5 0,-6-2-8191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05.6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191 1 24575,'-4'0'0,"-9"0"0,-5 0 0,-6 4 0,-4 2 0,-2 4 0,-2 5 0,6 4 0,11-1 0,19-3 0,14-5 0,4-4-8191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06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246 108 24575,'-2'-1'0,"0"0"0,-1 0 0,1 1 0,0-1 0,-1 0 0,1 1 0,0-2 0,0 1 0,0 0 0,-4-3 0,-8-4 0,13 7 0,-18-8 0,-2 0 0,-27-7 0,41 14 0,1 1 0,-1 0 0,0-1 0,0 1 0,1 1 0,-1 0 0,0 0 0,0 0 0,1 0 0,-1 1 0,0 1 0,-7 0 0,-2 6 0,13-3 0,4-4 0,0-1 0,-1 1 0,1-1 0,0 0 0,0 0 0,0 0 0,0 0 0,0 0 0,0 1 0,0-1 0,0 0 0,0 0 0,-1 0 0,1-1 0,1 1 0,-2 0 0,1 0 0,0 0 0,0 0 0,0 0 0,0-1 0,0 1 0,0-1 0,-1 1 0,1 0 0,1-2 0,2 1 0,-1-1 0,1 0 0,-1 0 0,0 0 0,0 0 0,0-1 0,0 1 0,-1-1 0,1 1 0,0-1 0,-2 0 0,2 0 0,-1-1 0,0 2 0,-1-1 0,3-6 0,-4 8 2,0 1 0,1 0 0,-1 0 0,0-1 0,0 1 0,0 0 0,0-1 0,0 1 0,0 0 0,0-1 0,0 1 0,0-1 0,0 1 0,0-1 0,0 1 0,0 0 0,0 0 0,0 0 0,0-1 0,-1 1 0,1-1 0,0 1 0,0 0 0,-1 0 0,1-1 0,0 1 0,-1 0 0,1-1 0,0 1 0,0 0 0,0-1 0,-1 1 0,1 0 0,-1 0 0,1 0 0,-1 0 0,1 0 0,0 0 0,0-1 0,-1 1 0,1 0 0,-1 0 0,1 0 0,-1 0 0,1 0 0,-1 0 0,1 0 0,0 0 0,-1 0 0,1 0 0,-1 0 0,1 0 0,-1 0 0,1 1 0,0-1 0,0 0 0,-1 0 0,1 0 0,-1 0 0,-1 1-73,1-1 1,0 1-1,0 0 0,0-1 0,-1 1 1,1-1-1,1 1 0,-2-1 1,1 2-1,1-1 0,-1-1 0,0 1 1,0 0-1,1 0 0,-1 0 1,0 0-1,0 0 0,1 0 0,-1 0 1,1 2-1,0 9-6755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07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35 24575,'0'-1'0,"0"1"0,0-1 0,0 0 0,-1 0 0,1 1 0,0 0 0,0-1 0,0 0 0,-1 1 0,1-1 0,-1 0 0,1 0 0,0 1 0,0 0 0,-1-1 0,1 0 0,-1 1 0,0 0 0,1-1 0,-1 1 0,1-1 0,-1 0 0,1 1 0,-1 0 0,0 0 0,1-1 0,-1 1 0,0 0 0,0-1 0,1 1 0,-1 0 0,0 0 0,0 0 0,0 0 0,1 0 0,-1 0 0,0 0 0,0 0 0,1 0 0,-1 0 0,0 0 0,0 0 0,0 0 0,1 0 0,-1 1 0,0-1 0,1 0 0,-1 1 0,1-1 0,-1 0 0,0 0 0,0 2 0,0-2 0,0 1 0,0-1 0,0 0 0,1 0 0,-1 1 0,0-1 0,0 1 0,1-1 0,0 0 0,-1 1 0,0 0 0,1 0 0,-1-1 0,1 0 0,-1 1 0,1 0 0,-1 1 0,2-2 0,-1 1 0,0-1 0,0 0 0,0 1 0,0-1 0,0 1 0,0-1 0,1 0 0,-1 0 0,1 1 0,-1-1 0,1 0 0,-1 1 0,1-1 0,-1 1 0,0-1 0,0 0 0,1 0 0,-1 0 0,1 0 0,-1 0 0,1 0 0,-1 1 0,0-1 0,1 0 0,0 0 0,-1 0 0,1 0 0,-1 0 0,1 0 0,-1 0 0,0 0 0,1 0 0,0 0 0,0-1 0,28-5 0,-28 6 0,-1 0 0,1 0 0,-1 0 0,0-1 0,1 1 0,-1 0 0,1-1 0,-1 1 0,1 0 0,-1 0 0,0 0 0,0-1 0,1 1 0,-1-1 0,1 1 0,-1 0 0,0 0 0,1-1 0,-1 1 0,0-1 0,1 0 0,-2 1 0,1 0 0,-1-1 0,1 0 0,0 1 0,-1 0 0,1 0 0,-1-1 0,1 0 0,0 1 0,-1-1 0,1 1 0,-1 0 0,0 0 0,1 0 0,0-1 0,-1 1 0,0 0 0,1 0 0,-1-1 0,0 1 0,1 0 0,-1 0 0,0 0 0,-7-1 0,0-1 0,-1 2 0,2-1 0,-1 1 0,-1 0 0,2 1 0,-2-1 0,1 1 0,0 1 0,0-1 0,-7 3 0,7-1 0,13-2 0,16-5 0,-5-1-151,1 0-1,-1 2 0,1-1 0,0 1 1,0 2-1,0-1 0,0 1 1,23 2-1,-10 1-6674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09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195 137 24575,'2'-33'0,"-1"24"0,0-1 0,-1 1 0,0 1 0,-1-2 0,0 1 0,-1 0 0,-4-16 0,5 25 0,1-1 0,-1-1 0,1 2 0,-1-1 0,0 0 0,0 0 0,1 0 0,-2 0 0,1 1 0,0-1 0,1 0 0,-2 1 0,1 0 0,0-1 0,0 0 0,-1 1 0,2-1 0,-2 1 0,1 0 0,0 0 0,-1-1 0,1 1 0,0 0 0,0 0 0,0 0 0,-1 0 0,1 0 0,0 0 0,-1 0 0,1 1 0,0-1 0,-1 0 0,-1 1 0,-6 1 0,0 1 0,1 1 0,-14 6 0,10-5 0,-62 29 0,74-34 0,-2 1 0,1-1 0,1 1 0,-1-1 0,0 0 0,0 1 0,0 0 0,0-1 0,0 0 0,0 1 0,1 0 0,-1 0 0,1-1 0,-1 2 0,0-2 0,1 1 0,0 0 0,-1 0 0,0 1 0,1-2 0,1 0 0,-1 1 0,1 0 0,-1-1 0,0 1 0,1-1 0,-1 0 0,1 0 0,0 0 0,-1 1 0,0-1 0,1 0 0,0 0 0,-1 1 0,1-1 0,0 0 0,-1 0 0,0 0 0,1 0 0,0 0 0,0 0 0,-1 0 0,2 0 0,6 0 0,2 0 0,-1-1 0,11-2 0,3-3 0,17-1 0,-39 6 0,2 1 0,-2 0 0,1 0 0,0 0 0,0 0 0,0 1 0,0-1 0,0 0 0,0 0 0,0 1 0,-1 0 0,1-1 0,0 0 0,0 2 0,-1-1 0,1-1 0,2 2 0,-2 1-108,-2-3 89,0 0 0,0 0 0,0 0 0,0 0 0,0 0 0,0 0 0,1 0 0,-1 1 0,0-1 0,0 0 0,0 0 0,0 0-1,0 1 1,0-1 0,0 0 0,0 0 0,0 0 0,0 0 0,0 0 0,1 0 0,-1 0 0,0 0 0,0 0 0,0 0 0,1 0 0,-1 0 0,0 0 0,0 0 0,1 0 0,-1 0 0,0 0 0,0 0 0,0 0-1,0 0 1,0 0 0,0 0 0,0 0 0,1 0 0,-1 0 0,0 0 0,0 0 0,1 0 0,-1 0 0,0 0 0,0 0 0,1 0 0,-1 0 0,0 0 0,0 0 0,0 0 0,0 0 0,1 0 0,-1 0-1,0 0 1,0-1 0,0 1 0,0 0 0,0 0 0,0 0 0,0-1 0,0 1 0,0 0 0,0 0 0,0 0 0,0 0 0,1-9-6807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10.6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0 24575,'-5'0'0,"-2"4"0,1 7 0,-5 0 0,1 4 0,1 3 0,-3-1 0,1 1 0,7-3 0,9-4 0,5-8 0,1-9 0,-8-4 0,-10 0 0,-3 2-8191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13.3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141 1 24575,'0'11'0,"0"0"0,2 0 0,3 17 0,-4-25 0,0 2 0,1-2 0,-1 1 0,1-1 0,0 1 0,0 0 0,0-1 0,0 0 0,1 1 0,0-2 0,0 1 0,0 0 0,4 3 0,-6-5 0,0-1 0,-1 0 0,0 1 0,1 0 0,0-1 0,0 1 0,-1-1 0,1 0 0,0 1 0,0-1 0,-1 0 0,1 1 0,0-1 0,1 0 0,-2 0 0,1 0 0,0 0 0,0 0 0,-1 0 0,1 0 0,0 0 0,1 0 0,-2 0 0,1 0 0,0 0 0,0 0 0,-1 0 0,1-1 0,0 1 0,0-1 0,-1 1 0,1 0 0,0 0 0,0-1 0,0 0 0,0 0 0,0 1 0,-1-1 0,0 0 0,1 0 0,-1 1 0,0-1 0,0 1 0,0-1 0,0 1 0,0-1 0,0 0 0,0 0 0,0 1 0,0-1 0,0 0 0,-1 1 0,1 0 0,0-1 0,-1 0 0,1 0 0,-1 1 0,1 0 0,0-1 0,0 0 0,-1 1 0,1 0 0,-1-1 0,0 1 0,1-1 0,-1 1 0,1-1 0,-1 1 0,1 0 0,-1 0 0,0-1 0,1 1 0,-1 0 0,0-1 0,0 1 0,1 0 0,0 0 0,-1 0 0,-2 0 0,3 0 0,-2-1 0,1 1 0,0 0 0,-1-1 0,1 1 0,0 0 0,-1 0 0,1 0 0,0 0 0,0 0 0,-1 1 0,1-1 0,0 0 0,-1 1 0,1-1 0,0 0 0,-1 0 0,1 1 0,0 0 0,0-1 0,0 1 0,0 0 0,0 0 0,-2 1 0,3-2 0,-1 0 0,1 0 0,0 1 0,-1-1 0,1 1 0,0 0 0,0-1 0,0 0 0,0 0 0,0 1 0,0 0 0,-1-1 0,1 0 0,0 1 0,0-1 0,0 1 0,0 0 0,0-1 0,0 0 0,0 1 0,1-1 0,-1 1 0,0 0 0,1 0 0,-1 0 0,1 0 0,0 0 0,-1 0 0,1-1 0,0 0 0,0 1 0,0 0 0,-1-1 0,2 1 0,-1-1 0,-1 1 0,1 0 0,1-1 0,0 0 0,0 2 0,1-2 0,-1 1 0,1 0 0,-1 0 0,1-1 0,0 0 0,-1 0 0,1 1 0,0-1 0,0 0 0,-1 0 0,1-1 0,-1 1 0,1 0 0,0 0 0,-1-1 0,1 0 0,3-1 0,-19 3 0,-11 5 0,14-2 0,-8 1 0,17-5 0,0 0 0,1 0 0,-1-1 0,1 1 0,0 0 0,-1-1 0,1 1 0,-1 0 0,1 0 0,-1 0 0,1-1 0,0 1 0,0-1 0,-1 1 0,1-1 0,-1 1 0,1 0 0,0-1 0,0 1 0,-1-1 0,1 1 0,0 0 0,0-1 0,0 1 0,0-1 0,-1 0 0,1 1 0,0 0 0,0-1 0,0 1 0,1-1 0,-1 0 0,0 1 0,0 0 0,0-1 0,1 1 0,-1-1 0,0 1 0,0 0 0,0 0 0,0 0 0,0-1 0,0 1 0,0-1 0,0 1 0,0 0 0,0 0 0,0 0 0,-1-1 0,1 1 0,0-1 0,0 1 0,0-1 0,0 1 0,-1 0 0,1 0 0,0 0 0,0 0 0,0-1 0,0 1 0,-1 0 0,1-1 0,0 1 0,-1 0 0,1 0 0,0 0 0,-1 0 0,1 0 0,0 0 0,0 0 0,-1-1 0,1 1 0,-1 0 0,1 0 0,0 0 0,-1 0 0,1 0 0,-1 0 0,1 0 0,0 0 0,0 0 0,-1 0 0,1 0 0,-1 0 0,1 0 0,-1 0 0,1 1 0,0-1 0,0 0 0,0 0 0,-1 0 0,1 0 0,-1 0 0,1 0 0,-1 1 0,0 0 0,-1 0 0,1 1 0,-1-1 0,1 0 0,0 1 0,-1-1 0,1 1 0,0-1 0,0 1 0,-1 1 0,3-4 0,-1 0 0,1 0 0,-1 0 0,2-1 0,-2 2 0,1-1 0,0 0 0,0 0 0,0 0 0,0 0 0,0 1 0,0-1 0,0 0 0,1 1 0,-1-1 0,0 0 0,1 0 0,-1 1 0,0 0 0,0 0 0,1-1 0,0 1 0,-1 0 0,0-1 0,0 1 0,1 0 0,0 0 0,-1 0 0,1 1 0,-2-1 0,2 0 0,-1 0 0,1 1 0,0-1 0,-2 0 0,2 1 0,-1 0 0,0-1 0,1 1 0,-1-1 0,0 1 0,0 0 0,0-1 0,0 1 0,0 1 0,1-2 0,-2 1 0,1 0 0,0 0 0,0 1 0,-1-2 0,1 2 0,-1-2 0,1 2 0,0-1 0,-1 0 0,0 0 0,0 0 0,0 1 0,1-1 0,-1 0 0,0 0 0,0 1 0,0-1 0,0 0 0,-1 0 0,1 1 0,0-2 0,-1 3 0,4-8 0,-1-1 0,0 1 0,0 0 0,0 0 0,-1-1 0,0 0 0,0 0 0,-1-9 0,0 14 0,0 1 0,0-1 0,0 1 0,0 0 0,0-1 0,0 0 0,0 1 0,0-1 0,-1 1 0,1 0 0,0-1 0,0 0 0,-1 1 0,1 0 0,0 0 0,0-1 0,0 1 0,-1-1 0,1 1 0,-1-1 0,1 1 0,-1 0 0,1 0 0,-1-1 0,1 1 0,0 0 0,-1-1 0,0 1 0,1 0 0,-1 0 0,1 0 0,0 0 0,-1 0 0,0 0 0,1 0 0,-1-1 0,0 1 0,1 0 0,0 0 0,-1 0 0,0 1 0,0-1 0,1 0 0,0 0 0,-1 0 0,0 0 0,1 0 0,-1 0 0,1 0 0,0 0 0,-1 1 0,1-1 0,-2 1 0,1-1 0,1 1 0,-2-1 0,1 1 0,1 0 0,-1-1 0,0 0 0,0 1 0,1 0 0,-1-1 0,1 1 0,-1 0 0,0 0 0,1-1 0,-1 1 0,1 0 0,0-1 0,-1 1 0,1 0 0,0 0 0,-1 0 0,1 0 0,0-1 0,0 1 0,0 0 0,0 0 0,0 0 0,0 0 0,0-1 0,0 1 0,0 1 0,1 0 0,-1-2 0,1 0 0,-1 0 0,0 0 0,0 0 0,0 1 0,0-1 0,0 0 0,0 0 0,0 1 0,0-1 0,0 0 0,0 1 0,0-1 0,1 0 0,-1 0 0,0 0 0,0 0 0,1 0 0,-1 0 0,0 0 0,1 0 0,-1 0 0,0 1 0,0-1 0,0 0 0,0 0 0,1 0 0,-1 0 0,0 0 0,1 0 0,-1 0 0,0 0 0,1 0 0,-1 0 0,0 0 0,1 0 0,-1 0 0,0 0 0,0 0 0,0 0 0,9-9 0,-1-15 0,-8 22 0,1 1 0,-1-2 0,0 2 0,0-1 0,-1 0 0,1 0 0,0 0 0,0 1 0,-1-1 0,0 0 0,0 1 0,0-1 0,1 0 0,-1 1 0,0-1 0,0 0 0,-1 1 0,1-1 0,0 1 0,-1-1 0,1 1 0,-1 0 0,1 0 0,-1-1 0,0 2 0,0-1 0,1-1 0,-2 2 0,2-1 0,-2 0 0,-2 0 0,0-1 0,1 2 0,0-1 0,0 1 0,-1-1 0,1 1 0,0 0 0,-1 0 0,1 1 0,0-1 0,-1 1 0,1-1 0,0 2 0,0-1 0,-8 3 0,5 0 0,-1 0 0,1 0 0,0 0 0,0 1 0,1 0 0,0 0 0,-8 10 0,12-13 0,0 1 0,-1-1 0,1 1 0,0 0 0,0-1 0,1 1 0,-1-1 0,0 1 0,2 1 0,-2-1 0,1 0 0,1 0 0,-1 0 0,1 0 0,-1 1 0,1-2 0,0 1 0,0 1 0,2 4 0,-1-6 0,0 0 0,0 0 0,1 0 0,0 0 0,-1 0 0,1 0 0,0-1 0,-1 2 0,2-2 0,-1 0 0,0 1 0,1-1 0,-1 1 0,0-1 0,1 0 0,-1 0 0,1 0 0,-1 0 0,1-1 0,4 2 0,7 0 0,0 0 0,23 1 0,-34-2 0,4-1 0,0 0 0,0 0 0,0 0 0,0-1 0,0 0 0,-1 0 0,1-1 0,0 1 0,0-1 0,10-5 0,-15 7 0,0-2 0,1 1 0,-1-1 0,-1 1 0,2 0 0,-2-1 0,2 1 0,-2-1 0,1 0 0,-1 0 0,1 0 0,-1 0 0,0 0 0,1 0 0,-2 0 0,2 0 0,-1 0 0,0 0 0,-1-1 0,0 1 0,0-1 0,1 1 0,-1 0 0,0 0 0,0-1 0,0 1 0,-1 0 0,1 0 0,0 0 0,-2-4 0,1 4 0,0 0 0,1 1 0,0-1 0,-1 0 0,0 1 0,0-1 0,0 0 0,0 1 0,-1-1 0,2 1 0,-2-1 0,1 1 0,0 0 0,-1 0 0,1-1 0,-1 1 0,0 0 0,0 1 0,1-2 0,-1 1 0,0 1 0,0-1 0,0 0 0,-3 0 0,3 1 0,0 0 0,0 0 0,1 0 0,-2 0 0,2 0 0,-1 1 0,1-1 0,-2 0 0,2 1 0,-1-1 0,1 1 0,-1-1 0,1 1 0,-1 0 0,1 0 0,-1 0 0,0 0 0,1-1 0,-1 2 0,2-1 0,-2 0 0,1 0 0,0 0 0,0 1 0,0-1 0,0 0 0,1 1 0,-1-1 0,-1 2 0,-6 19-1365,2 0-5461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14.6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1 24575,'0'0'0,"-2"1"0,1-1 0,1 0 0,-2 0 0,1 0 0,0 1 0,0-1 0,0 1 0,0 0 0,0-1 0,0 0 0,0 1 0,1 0 0,-1-1 0,0 1 0,0 0 0,0 0 0,1-1 0,-1 1 0,0 0 0,1 0 0,-1 0 0,1 0 0,0-1 0,-1 2 0,1-2 0,0 1 0,-1 1 0,1-2 0,0 1 0,0 0 0,0 0 0,0 2 0,0-1 0,0 0 0,0 0 0,0 1 0,0-1 0,0 0 0,1 0 0,0 0 0,-1 0 0,0 1 0,2-1 0,-1 0 0,-1-1 0,2 1 0,2 4 0,0-4 0,0 1 0,-1-1 0,1 0 0,0 0 0,1 0 0,-1-1 0,0 1 0,1-1 0,0 1 0,-1-2 0,1 1 0,0 0 0,5 0 0,11-1 0,32 0 0,-45 0 0,-10 2 0,0-2 0,1 2 0,-1-1 0,1 0 0,-1 0 0,1 0 0,-1 1 0,1-1 0,0 0 0,0 0 0,0 1 0,0-1 0,0 0 0,0 2 0,0-2 0,1 0 0,-1 1 0,0-1 0,1 1 0,-1 0 0,1-1 0,0 2 0,0 1 0,6 9-1365,2-2-5461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15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0 208 24575,'14'-1'0,"0"0"0,0-1 0,0 0 0,0 0 0,-1-2 0,0 1 0,0-1 0,0-1 0,0 0 0,14-8 0,-19 9 0,1-1 0,0 0 0,-1-1 0,-1 0 0,1 1 0,0-2 0,-1 1 0,-1-1 0,0-1 0,0 1 0,0-1 0,-1 0 0,0 1 0,3-11 0,-7 16 0,0 0 0,0 0 0,-1 0 0,0 0 0,0-1 0,1 1 0,-1 0 0,0-1 0,-1 1 0,1 0 0,0-1 0,0 1 0,-1 0 0,0 0 0,0 0 0,1-1 0,-3-1 0,2 3 0,0-1 0,-1 1 0,2 0 0,-2 0 0,1-1 0,0 2 0,-1-1 0,1-1 0,-1 2 0,1-1 0,-1 0 0,0 1 0,1-1 0,-1 0 0,0 0 0,1 1 0,-1 0 0,0 0 0,0 0 0,1-1 0,-2 1 0,2 0 0,-1 0 0,0 0 0,-2 1 0,-4-1 0,0 2 0,0 0 0,1-1 0,-1 2 0,-11 4 0,15-6 0,0 1 0,0 0 0,0 0 0,1 0 0,0 0 0,-1 1 0,1-1 0,-1 1 0,1 0 0,0 0 0,-3 4 0,3 5-1365,8-3-5461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19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55 135 24575,'9'0'0,"1"0"0,0 0 0,-1-1 0,1-1 0,15-2 0,-22 3 0,0 0 0,-1 0 0,1-1 0,0 1 0,0-1 0,-1 1 0,0-1 0,1 0 0,-1 1 0,0-1 0,1-1 0,-1 1 0,-1 0 0,1 0 0,-1 0 0,1 0 0,0-1 0,-1 1 0,0-1 0,0 1 0,1-4 0,0 2 0,-2-1 0,1 0 0,0 1 0,-1-1 0,0 1 0,-1-6 0,1 9 0,0 0 0,-1-1 0,1 1 0,0 0 0,0 0 0,-1-1 0,0 1 0,0 0 0,1 0 0,-1 0 0,-2-3 0,3 4 0,0 0 0,-1 0 0,0-1 0,1 1 0,-1-1 0,0 1 0,1 0 0,-1-1 0,0 1 0,1 0 0,-1 0 0,1 0 0,-1 0 0,0 0 0,0 0 0,1 0 0,-1 0 0,0 0 0,0 0 0,0 0 0,1 0 0,-1 0 0,1 0 0,-1 0 0,-1 1 0,0 0 0,1-1 0,0 1 0,-1-1 0,1 1 0,-1 0 0,2 0 0,-2 0 0,1 0 0,0-1 0,0 2 0,0-2 0,0 2 0,0-1 0,0 0 0,0 1 0,0 1 0,-9 24 0,4-9 0,6-18 0,0 1 0,0-1 0,-1 0 0,1 1 0,0-1 0,0 0 0,0 0 0,0 0 0,0 0 0,0 0 0,0 0 0,0 1 0,0-1 0,0 0 0,-1 0 0,1 0 0,0 0 0,-1 1 0,1-1 0,0 0 0,0 0 0,-1 0 0,1 0 0,0 0 0,0 0 0,0 0 0,0 0 0,0 0 0,-1 0 0,1 0 0,0 0 0,-1 0 0,1 0 0,0 0 0,-1 0 0,1 0 0,-1 0 0,-9-7 0,-10-18 0,16 20 0,-6-8 0,7 9 0,1 0 0,-1 0 0,0 0 0,-1 0 0,1 1 0,-1-1 0,0 1 0,0 0 0,-8-5 0,11 8 0,1-1 0,-1 1 0,1-1 0,0 1 0,-1 0 0,1 0 0,-1 0 0,0 0 0,1 0 0,-1 0 0,1 0 0,0 0 0,-1-1 0,0 1 0,0 0 0,1 0 0,0 0 0,-1 0 0,1 1 0,-1-1 0,0 0 0,1 0 0,0 0 0,-1 0 0,0 0 0,1 0 0,-1 0 0,1 1 0,-1 0 0,0 0 0,0-1 0,1 1 0,-1 0 0,1 0 0,0 0 0,0 0 0,-1 0 0,1 0 0,0-1 0,-1 2 0,1-1 0,0-1 0,0 3 0,8 35 0,-7-34 0,2 16 0,-3-15 0,1-1 0,0 1 0,0-1 0,-1 1 0,2-1 0,0 0 0,-1 0 0,1 0 0,0 0 0,0 0 0,1 0 0,4 5 0,-7-9 0,0 0 0,0 0 0,0 1 0,0-1 0,0 0 0,0 0 0,1 0 0,-1 0 0,0 0 0,0 0 0,1 0 0,-1 0 0,0 0 0,1 0 0,-1 0 0,0 0 0,0 0 0,0 0 0,0 0 0,0 0 0,1 0 0,-1 0 0,0 0 0,0 0 0,1 0 0,-1 0 0,0 0 0,1 0 0,-1 0 0,0 0 0,0 0 0,1 0 0,-1 0 0,0 0 0,0 0 0,0 0 0,0-1 0,6-7 0,2-1 0,-7 9 0,-1 0 0,1 0 0,-1 0 0,1 0 0,-1 0 0,0 0 0,1 0 0,0 0 0,-1 1 0,1-1 0,-1 0 0,0 0 0,1 1 0,-1-1 0,1 1 0,-1-1 0,1 0 0,-1 0 0,1 0 0,-1 1 0,0-1 0,0 1 0,0-1 0,0 0 0,1 0 0,-1 1 0,0-1 0,0 1 0,1 0 0,-1-1 0,4 7 0,-1 0 0,-1 0 0,0 0 0,1 0 0,1 10 0,-3-9 0,1 0 0,0-1 0,0 1 0,7 12 0,-8-18 0,1 0 0,-1 0 0,1 0 0,0 0 0,0 0 0,-1-1 0,2 1 0,-2 0 0,2-1 0,-1 1 0,0-1 0,1 0 0,-1 1 0,1-1 0,-1 0 0,1 0 0,0 0 0,0 0 0,3 0 0,-5-1 0,0 1 0,1-1 0,-1 0 0,0 1 0,0-1 0,1 0 0,-1 0 0,0 1 0,0-1 0,1-1 0,-1 1 0,0 0 0,1 0 0,-1 0 0,0-1 0,1 1 0,-2-1 0,2 1 0,-1 0 0,0-1 0,0 0 0,1 1 0,-2 0 0,1-1 0,0 0 0,1 0 0,-2 1 0,1-1 0,0-1 0,0 2 0,-1-1 0,1 0 0,0 0 0,0 0 0,-1 0 0,0 0 0,1 0 0,-1 0 0,1-2 0,-1 1 0,0 0 0,0 0 0,0 0 0,0 0 0,0 1 0,-1-2 0,0 1 0,1 0 0,0 1 0,-1-1 0,0 0 0,0 0 0,0 1 0,-1-2 0,2 2 0,-2 0 0,0-2 0,1 2 0,-1 0 0,1-1 0,-1 1 0,-2-1 0,-15-12 0,6 5 0,-1-1 0,-19-8 0,31 17 0,0 0 0,-1-1 0,0 1 0,0 0 0,1 0 0,-1 1 0,0-1 0,1 0 0,-2 1 0,1-1 0,0 1 0,0 0 0,0 0 0,0 0 0,0 0 0,1 0 0,-2 1 0,1 0 0,-3 0 0,5-1 0,0 1 0,-1 0 0,2-1 0,-1 1 0,-1 0 0,1 0 0,1-1 0,-1 1 0,-1 0 0,2-1 0,-1 1 0,0 1 0,1-2 0,-1 1 0,0 0 0,1 0 0,0 1 0,-1-2 0,1 2 0,-1-2 0,1 2 0,-1-1 0,1 0 0,0 0 0,0 0 0,0 1 0,0-2 0,0 2 0,1-2 0,-1 2 0,1 1 0,0 0 0,0 1 0,1-1 0,-1 0 0,1 0 0,-1 0 0,2 1 0,-1-1 0,5 4 0,-5-7 0,-4-5 0,-3-7 0,5 12 0,-4-6 0,1 1 0,0-1 0,-1 0 0,-1-9 0,4 14 0,1 0 0,0 0 0,0 0 0,0 0 0,0 1 0,0-1 0,0-1 0,0 2 0,0-1 0,0 0 0,0 0 0,0 0 0,0 0 0,0 1 0,0-1 0,1 0 0,-1 0 0,1 0 0,0 0 0,-1 1 0,0-1 0,1 0 0,0 1 0,-1-1 0,1 0 0,-1 0 0,1 1 0,0-1 0,0 1 0,0-1 0,0 1 0,0 0 0,0-1 0,-1 0 0,1 1 0,1-1 0,-1 1 0,-1 0 0,2 0 0,-1 0 0,2 0 0,11-2 0,0 2 0,-1 0 0,1 0 0,0 0 0,0 2 0,0-1 0,0 2 0,26 6 0,-6 3 0,0 1 0,38 20 0,-55-27-195,0 0 0,1 0 0,0-1 0,0-1 0,0 0 0,34 2 0,-5-1-6631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06:33.375"/>
    </inkml:context>
    <inkml:brush xml:id="br0">
      <inkml:brushProperty name="width" value="0.1" units="cm"/>
      <inkml:brushProperty name="height" value="0.6" units="cm"/>
      <inkml:brushProperty name="color" value="#00A0D7"/>
      <inkml:brushProperty name="ignorePressure" value="1"/>
      <inkml:brushProperty name="inkEffects" value="pencil"/>
    </inkml:brush>
  </inkml:definitions>
  <inkml:trace contextRef="#ctx0" brushRef="#br0">1 1,'4'0,"5"0,9 0,10 0,7 0,2 0,0 0,-9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20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0 102 24575,'15'7'0,"17"1"0,-19-7 34,-1-1 0,0-1 0,0 1 0,0-2 0,1 1 0,-1-1-1,21-8 1,26-11-1128,-9-6-3736,-47 25 4755,0 1-1,1-1 1,-1 0-1,0-1 1,0 1 0,-1 0-1,1-1 1,0 0 0,-1 1-1,0-1 1,1 0-1,-2 1 1,1-1 0,2-7-1,-4 10 76,0 0 0,0 0 0,0-1 0,0 0 0,0 1 0,0 0 0,0 0 0,0-1 0,0 0 0,0 1 0,0-1 0,0 1 0,0 0 0,0-1 0,0 1 0,-1-1 0,1 1 0,0 0 0,-1 0 0,1-1 0,-1 1 0,1-1 0,0 1 0,-1 0 0,1-1 0,0 1 0,-1 0 0,1 0 0,-2-1 0,-15 1 0,-18 12 0,22-5 108,1-1 0,0 0 0,-15 13 0,23-15 638,0-1 0,0 1 0,0 0 0,1 0 0,-1 0 0,-4 7 0,8-10-700,0 1 1,-1-2 0,1 2-1,-1-2 1,1 2-1,-1-1 1,1 0 0,0 0-1,0 0 1,0 1 0,0-2-1,0 2 1,0-1 0,0 0-1,0 0 1,1 0-1,-1 0 1,1 1 0,-1-1-1,1 0 1,-1 0 0,2 1-1,0 2-20,1-2-1,0 1 1,1 0 0,-1 0-1,5 3 1,16 14-191,-23-19 169,0 1-1,-1-1 1,1 0 0,0 1-1,0-1 1,0 0 0,-1 0-1,0 1 1,0-1-1,0 1 1,1-1 0,-1 1-1,0-1 1,0 0 0,0 1-1,0-1 1,-1 1 0,1 1-1,-2 2-3,0 1 0,-1-1 0,0 0 0,0 0 0,-1 0 0,1 0 0,-1 0 0,-5 4 0,-38 32 0,24-27 120,23-13-160,0-1 0,-1 0 0,0 0-1,1 0 1,-1 0 0,1 0 0,-1 0 0,0 1 0,1-1 0,-1 0 0,0 0-1,1 0 1,-1 0 0,0 0 0,0-1 0,1 1 0,0 0 0,-1 0-1,0 0 1,0 0 0,1 0 0,0 0 0,-1-1 0,0 1 0,1-1-1,-1 1 1,0 0 0,1-1 0,0 1 0,0 0 0,-1-1 0,1 1 0,-1-1-1,1 1 1,-1 0 0,1-2 0,-6-9-6786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21.7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88 24575,'-6'0'0,"-11"0"0,-14 0 0,-6 0 0,-2 0 0,-1 0 0,9-5 0,12-5 0,21-6 0,11-5 0,7 2 0,1 3-8191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22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270 79 24575,'-1'0'0,"1"0"0,-1 0 0,0 0 0,0 0 0,0 0 0,1 1 0,-1-1 0,0 1 0,0-1 0,1 1 0,-1-1 0,0 0 0,0 0 0,1 1 0,0 0 0,-1-1 0,0 0 0,1 1 0,-1 0 0,0 0 0,1-1 0,0 0 0,0 1 0,-1 1 0,-7 19 0,6-12 0,-4-50 0,6 37 0,0 1 0,0-1 0,-1 0 0,0 2 0,0-2 0,0 0 0,-1 2 0,1-2 0,-1 1 0,0 0 0,-1 0 0,2 0 0,-1 0 0,-1 1 0,0-1 0,0 0 0,1 1 0,-1 0 0,0 0 0,0-1 0,-1 1 0,-4-2 0,3 2 0,-1 0 0,0 1 0,0 0 0,1-1 0,-1 1 0,0 1 0,0 0 0,1-1 0,-1 1 0,0 1 0,0-1 0,1 0 0,-2 1 0,2 1 0,-7 0 0,6 0-97,0-1-1,1 1 1,-1 1-1,0-1 1,1 1-1,0-1 1,0 1-1,0 1 1,0-1-1,1 0 1,-1 1-1,1 0 0,-5 6 1,-5 9-6729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23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0 24575,'-5'0'0,"-2"5"0,-4 1 0,-7 4 0,-4 5 0,-9 4 0,-6 0 0,0-1 0,11-2 0,15-4 0,20-4 0,18-8 0,10-8 0,4-3 0,0 0 0,-7-2 0,-13 1 0,-13 2-8191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24.2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189 0 24575,'-5'0'0,"-2"4"0,-5 7 0,-5 5 0,-1 5 0,-1 2 0,2 3 0,-2-3 0,-2-2 0,3 1 0,3 1 0,5 0 0,4 2 0,3 5 0,2 1 0,6-3 0,3-7-8191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25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 24575,'5'0'0,"7"4"0,7 11 0,5 3 0,-2 6 0,1 1 0,2-6 0,1-5 0,3-4 0,0-6 0,-4-6 0,-6-8 0,-7-11 0,-5-7 0,-4-2 0,-2-2 0,-2 6-8191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26.0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209 37 24575,'0'13'0,"-1"15"0,0-28 0,1 0 0,0 1 0,0-1 0,0 1 0,0-1 0,0 0 0,-1 0 0,1 0 0,0 0 0,-1 1 0,1-1 0,-1 0 0,1 0 0,0 1 0,0-1 0,0 0 0,-1 0 0,1 0 0,-1 1 0,1-1 0,-1 0 0,1 0 0,0 0 0,0 0 0,-1 0 0,1 0 0,-1 0 0,1 0 0,-1 0 0,1 0 0,-1 0 0,1 0 0,0 0 0,0-1 0,-1 1 0,1 0 0,-1 0 0,1 0 0,0-1 0,-1 1 0,1 0 0,0-1 0,-16-7 0,-1-6 0,0 2 0,-1 0 0,-37-18 0,54 29 0,0 1 0,0-1 0,-1 1 0,0 0 0,2 0 0,-2-1 0,1 1 0,-1 0 0,1 0 0,0 0 0,-1 0 0,1 0 0,-1 0 0,0 0 0,2 0 0,-2 1 0,1-1 0,-1 0 0,1 0 0,0 1 0,-1 0 0,1 0 0,0-1 0,0 0 0,0 1 0,0 0 0,-1 0 0,1 0 0,1 0 0,-1-1 0,0 1 0,0 0 0,0 0 0,0 1 0,1-2 0,-1 2 0,0 1 0,-4 4 0,2 2 0,-1-1 0,2 1 0,-4 9 0,4-8 0,1-7-102,-1 11 333,2-14-271,0 0-1,0 1 1,0-1 0,1 1-1,-1-1 1,0 0-1,0 0 1,1 0 0,-1 0-1,0 1 1,0-1 0,0 0-1,0 1 1,1-1-1,-1 0 1,0 1 0,1-1-1,-1 0 1,1 0-1,-1 0 1,0 0 0,0 0-1,1 0 1,-1 0 0,1 0-1,-1 0 1,1 0-1,-1 0 1,1 0 0,-1 0-1,0 0 1,0 0-1,0 0 1,1 0 0,-1 0-1,1 0 1,12-2-6786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26.4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24575,'-4'0'0,"-3"4"0,0 7 0,2 5 0,2 5 0,1 3 0,0 2 0,7-4 0,2-5-8191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27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419 1 24575,'-25'0'0,"-27"0"0,48 0 0,0 0 0,1 0 0,-1 1 0,0 0 0,1 0 0,-1 0 0,0 0 0,1 1 0,-7 2 0,10-4 0,0 0 0,-1 0 0,1 0 0,0 0 0,0 0 0,-1 0 0,1 1 0,0-1 0,0 0 0,0 0 0,-1 0 0,1 0 0,0 0 0,0 1 0,0-1 0,0 0 0,0 0 0,0 0 0,0 0 0,0 0 0,0 0 0,0 0 0,0 1 0,0-1 0,0 0 0,-1 0 0,1 1 0,0-1 0,0 0 0,0 0 0,0 0 0,0 0 0,0 0 0,0 0 0,1 1 0,-1-1 0,0 0 0,7 3 0,12-2 0,-5-6 0,-20 0 0,-24-1 0,-183 1-263,163 6-839,14-1-5724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28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24575,'11'0'0,"13"0"0,8 0 0,8 0 0,4 0 0,-1 0 0,-8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06:33.989"/>
    </inkml:context>
    <inkml:brush xml:id="br0">
      <inkml:brushProperty name="width" value="0.1" units="cm"/>
      <inkml:brushProperty name="height" value="0.6" units="cm"/>
      <inkml:brushProperty name="color" value="#00A0D7"/>
      <inkml:brushProperty name="ignorePressure" value="1"/>
      <inkml:brushProperty name="inkEffects" value="pencil"/>
    </inkml:brush>
  </inkml:definitions>
  <inkml:trace contextRef="#ctx0" brushRef="#br0">0 1,'4'0,"6"0,4 0,8 0,5 0,5 0,1 0,4 0,-2 0,-5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29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24575,'5'0'0,"8"0"0,11 0 0,12 0 0,11 0 0,7 0 0,0 0 0,-9 0-8191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31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65 24575,'22'1'0,"0"2"0,2 0 0,-3 1 0,2 1 0,32 11 0,11 3 0,-43-13 0,-16-3 0,0-1 0,0-1 0,0 2 0,1-2 0,-1 0 0,15 1 0,-41-9 0,-20 2 0,1 2 0,-2 1 0,-41 2 0,42 5 0,38-5 0,-1 0 0,1 0 0,-1 1 0,1 0 0,-1-1 0,1 1 0,0-1 0,-1 1 0,1 0 0,0-1 0,-1 1 0,2 1 0,-1-2 0,-1 1 0,1 0 0,1 0 0,-1 0 0,-1 0 0,2 1 0,0-2 0,-3 3 0,3-2 0,0-1 0,0 0 0,0 0 0,0 1 0,0-1 0,0 0 0,0 0 0,0 0 0,0 0 0,0 0 0,0 0 0,0 0 0,0 1 0,0-1 0,0 0 0,0 0 0,0 0 0,0 1 0,0-1 0,0 0 0,0 0 0,0 1 0,0-1 0,0 0 0,0 0 0,1 0 0,-1 0 0,0 0 0,0 0 0,0 0 0,0 0 0,1 0 0,-1 1 0,0-1 0,0 0 0,0 0 0,1 0 0,6-2 0,9-8 0,-13 6 0,-1-1 0,1 0 0,-1 1 0,0-1 0,0 0 0,-1 1 0,2-9 0,-3 11 0,1-1 0,-1 1 0,0 0 0,0 0 0,0 0 0,-1 0 0,1 0 0,0-1 0,-2-1 0,2 3 0,-1 1 0,1-2 0,0 2 0,-1-1 0,1 0 0,-1 0 0,0 1 0,0-1 0,1 0 0,-1 1 0,0 0 0,0-1 0,1 0 0,-1 1 0,0-1 0,0 1 0,0 0 0,0-1 0,0 1 0,0-1 0,1 1 0,-3 0 0,0 0 0,1 0 0,0 0 0,-1 0 0,1 1 0,0-1 0,-1 1 0,1-1 0,0 1 0,0 0 0,0 0 0,-1-1 0,1 2 0,1-2 0,-2 2 0,2-1 0,-1 0 0,0 0 0,0 1 0,1 0 0,-1-1 0,-1 3 0,3-4 0,0 0 0,0 1 0,0-1 0,0 0 0,0 0 0,1 0 0,-1 0 0,0 0 0,0 0 0,0 0 0,0 0 0,0 0 0,0 0 0,1 1 0,-1-1 0,0 0 0,0 0 0,0 0 0,0 0 0,0 0 0,0 0 0,0 0 0,0 0 0,1 0 0,-1 1 0,0-1 0,0 0 0,0 0 0,1 0 0,-1 0 0,0 0 0,0 0 0,0 0 0,1 0 0,-1 0 0,0 0 0,0-1 0,0 1 0,1 0 0,-1 0 0,0 0 0,0 0 0,0 0 0,0 0 0,0 0 0,0 0 0,0 0 0,0-1 0,0 1 0,1 0 0,-1 0 0,0 0 0,0 0 0,0 0 0,0 0 0,0 0 0,0 0 0,1 0 0,-1-1 0,10-5 0,-8 4 0,0 0 0,0 0 0,0 0 0,-1 0 0,0-1 0,0 1 0,0 0 0,1-1 0,-1 1 0,-1 0 0,1-1 0,0 1 0,-1-1 0,1 1 0,-1-1 0,0 1 0,0-1 0,-1 1 0,1-1 0,-1 1 0,1-1 0,-1 1 0,0-1 0,0 1 0,0 0 0,-3-4 0,5 6 0,-1 1 0,1-1 0,-1 1 0,0-1 0,1 1 0,-1 0 0,0-1 0,0 1 0,0-1 0,0 1 0,0-1 0,0 1 0,0 0 0,0 0 0,0-1 0,0 0 0,0 1 0,0 0 0,0-1 0,-1 0 0,1 1 0,0 0 0,-1 0 0,1-1 0,-1 0 0,1 1 0,0-1 0,0 1 0,-1-1 0,0 0 0,1 1 0,-1-1 0,1 1 0,0-1 0,-1 1 0,0-1 0,0 0 0,1 0 0,-1 0 0,1 1 0,-1-1 0,0 0 0,0 0 0,1 1 0,0-1 0,-1 0 0,0 0 0,0 0 0,0 0 0,1 0 0,-1 0 0,0 0 0,0-1 0,1 1 0,0 0 0,-1 0 0,0-1 0,0 1 0,1 0 0,0 0 0,-1 0 0,0-1 0,0 1 0,1-1 0,-1 1 0,0-1 0,3 2 0,0 1 0,0-2 0,0 2 0,0-2 0,0 1 0,1 0 0,-1 0 0,0-1 0,1 1 0,-1-1 0,0 1 0,0-1 0,1 0 0,-1 0 0,0 0 0,1 0 0,2 0 0,-5 0 0,-1 2 0,1 1 0,-1 0 0,0-1 0,1 1 0,-1-1 0,1 1 0,0 0 0,0-1 0,1 1 0,-1-1 0,1 1 0,0 2 0,0-4 0,0 0 0,0 0 0,0 0 0,-1 0 0,1-1 0,0 1 0,0 0 0,0-1 0,0 1 0,0 0 0,0 0 0,0-1 0,1 0 0,-2 1 0,2-1 0,-1 1 0,0-1 0,0 0 0,1 0 0,-1 0 0,0 0 0,0 0 0,1 0 0,-1 0 0,0 0 0,0 0 0,1 0 0,-1 0 0,1 0 0,-1-1 0,0 1 0,0-1 0,0 1 0,-1 0 0,1-1 0,-1 1 0,1-1 0,0 0 0,-1 1 0,1 0 0,-1-1 0,1 0 0,-1 1 0,1-1 0,-1 0 0,0 0 0,0 1 0,1-1 0,-1 0 0,0 1 0,1-1 0,-1 0 0,0 0 0,0 1 0,0-1 0,0 0 0,0 1 0,0-1 0,0 0 0,-1 0 0,1 1 0,0-1 0,0 0 0,-1 1 0,1-1 0,0 0 0,0 0 0,-1 1 0,1 0 0,-1-1 0,0 0 0,0 0 0,-1-1 0,0 0 0,0-1 0,0 2 0,-1-1 0,1 0 0,-1 0 0,1 1 0,-1-1 0,1 1 0,-1-1 0,-1 2 0,1-2 0,0 2 0,0-1 0,0 0 0,0 0 0,0 1 0,0 0 0,0 0 0,0 0 0,0 0 0,-1 0 0,1 0 0,0 0 0,0 0 0,-1 1 0,1 0 0,1 0 0,-1 0 0,0 0 0,0 0 0,-4 2 0,7-3 0,0 0 0,0 1 0,-1-1 0,1 0 0,-1 0 0,1 0 0,0 0 0,-1 1 0,1-1 0,0 0 0,0 1 0,0-1 0,0 1 0,-1-1 0,1 0 0,0 0 0,0 1 0,-1-1 0,1 1 0,0-1 0,0 1 0,0-1 0,0 0 0,0 0 0,0 1 0,0-1 0,0 1 0,0-1 0,0 0 0,0 0 0,0 1 0,1 0 0,-1-1 0,0 0 0,0 1 0,1-1 0,16 10 0,24-2 0,-40-7 0,67 3 0,-63-4 0,0 0 0,0-1 0,-1 1 0,1 0 0,1-1 0,-2 0 0,1-1 0,-1 1 0,1-1 0,-1 1 0,8-4 0,-12 4 0,1 0 0,0 1 0,0 0 0,-1-1 0,1 0 0,0 1 0,-1 0 0,1-1 0,0 0 0,-1 0 0,0 1 0,1-1 0,0 0 0,-1 1 0,1-1 0,-1 0 0,0-2 0,0 3 0,0 0 0,0 0 0,0-1 0,0 1 0,0-1 0,0 1 0,0-1 0,0 1 0,0 0 0,0 0 0,0-1 0,-1 1 0,1 0 0,0-1 0,0 1 0,-1-1 0,1 1 0,0 0 0,-1 0 0,1 0 0,0-1 0,0 1 0,-1 0 0,1 0 0,0-1 0,-2 1 0,2 0 0,-1 0 0,1 0 0,-1 0 0,0 0 0,0 0 0,1 0 0,-1 0 0,0 0 0,0 0 0,0 0 0,1 0 0,-1 0 0,0 0 0,0 0 0,1 0 0,0 0 0,-1 1 0,0-1 0,0 0 0,1 1 0,0-1 0,-1 0 0,0 1 0,0-1 0,1 1 0,-1-1 0,1 1 0,0-1 0,-1 0 0,1 1 0,-1 0 0,1 0 0,-1-1 0,1 0 0,0 1 0,0 0 0,0-1 0,0 1 0,0 0 0,0-1 0,-1 1 0,1 0 0,0 1-80,0 0 0,0 0-1,1 1 1,-1-1 0,0 0-1,0 0 1,1 0 0,0 0-1,0 0 1,-1 0 0,2 0 0,-1 0-1,0 0 1,1 0 0,-1-1-1,2 3 1,14 12-6746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32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98 189 24575,'0'0'0,"0"1"0,0-1 0,0 1 0,0 0 0,0-1 0,0 1 0,0-1 0,0 1 0,0 0 0,1-1 0,-1 0 0,0 1 0,1 0 0,-1-1 0,0 1 0,1-1 0,-1 0 0,1 1 0,-1 0 0,0-1 0,1 0 0,-1 0 0,1 1 0,0-1 0,-1 1 0,0-1 0,1 1 0,0-1 0,-1 0 0,1 0 0,-1 0 0,1 0 0,0 1 0,0-1 0,-1 0 0,1 0 0,-1 0 0,1 0 0,0 0 0,0 0 0,-1 0 0,0 0 0,1 0 0,0 0 0,0-1 0,0 1 0,-1 0 0,1 0 0,-1 0 0,2-1 0,2 0 0,-1 0 0,2-1 0,-1 0 0,0 1 0,0-1 0,3-3 0,-1 0 0,-1 2 0,1-2 0,-2 0 0,2 1 0,-2-1 0,0 0 0,0 0 0,0-1 0,-1 1 0,0 0 0,0-1 0,-1 0 0,3-7 0,-4 10 0,0-1 0,-1 0 0,0 1 0,0-1 0,0 1 0,0-1 0,-1 1 0,1-1 0,-1 0 0,0 1 0,0-1 0,-1 1 0,1 0 0,-1-1 0,0 1 0,0 1 0,0-2 0,0 1 0,-1 0 0,0 0 0,1 1 0,-1-1 0,0 0 0,-4-1 0,1 1 0,0 0 0,1 0 0,-1 0 0,-1 1 0,1-1 0,0 2 0,0-2 0,-1 2 0,1 0 0,-11-1 0,8 1 0,1 1 0,-2-1 0,2 2 0,-1-1 0,1 0 0,-1 2 0,-12 2 0,20-4 0,0 0 0,0 0 0,1 1 0,-1-1 0,0 0 0,0 1 0,1-1 0,0 0 0,-1 0 0,0 0 0,0 1 0,1-1 0,-1 1 0,1-1 0,-1 0 0,1 1 0,-1-1 0,1 1 0,-1 0 0,1-1 0,0 0 0,0 1 0,-1 0 0,1-1 0,0 1 0,0 0 0,-1-1 0,1 1 0,0-1 0,0 1 0,0 0 0,0-1 0,0 1 0,0-1 0,0 1 0,0 0 0,0-1 0,1 1 0,-1 0 0,0-1 0,1 0 0,-1 1 0,0 0 0,0 0 0,0-1 0,1 0 0,-1 1 0,1 0 0,0-1 0,3 5 0,1 1 0,0-2 0,0 0 0,6 5 0,-7-6 0,12 9-136,0-1-1,1 0 1,1 0-1,0-2 1,0 0-1,2-1 1,-1-1-1,0 0 0,31 6 1,-23-8-6690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34.5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1 24575,'0'2'0,"-2"1"0,1-1 0,1 1 0,-2-1 0,1 1 0,0-1 0,-4 5 0,-2 3 0,7-10 0,-1 1 0,1 0 0,-1 0 0,1-1 0,0 1 0,0 0 0,-1-1 0,1 0 0,-1 1 0,0 0 0,1-1 0,0 1 0,-1-1 0,0 0 0,0 1 0,1-1 0,-1 1 0,0-1 0,0 0 0,0 0 0,1 0 0,-1 0 0,0 1 0,0-1 0,1 0 0,-1 0 0,0 0 0,0 0 0,0 0 0,1 0 0,-1 0 0,0 0 0,0 0 0,1 0 0,-1-1 0,0 1 0,0 0 0,-6-2 0,2-1 0,-1 1 0,0-1 0,-5-4 0,-11-4 0,21 11 0,1 0 0,-2-1 0,1 1 0,0-1 0,0 1 0,0 0 0,0 0 0,0 0 0,0 0 0,-1 0 0,2 0 0,-1 0 0,-1 0 0,2 0 0,-1 0 0,-1 1 0,2-1 0,-1 1 0,-1-1 0,1 0 0,1 0 0,-3 2 0,3-2 0,0 1 0,0-1 0,0 0 0,-1 0 0,1 0 0,0 0 0,0 1 0,0-1 0,0 0 0,-1 1 0,1-1 0,0 0 0,0 0 0,0 0 0,0 0 0,0 1 0,0-1 0,0 1 0,0-1 0,0 0 0,0 1 0,0-1 0,1 0 0,-1 0 0,0 0 0,0 0 0,0 1 0,12 8 0,-7-6-59,0-1 0,1 0-1,0-1 1,-1 1-1,1-1 1,0 1 0,0-2-1,-1 1 1,2 0 0,-2-1-1,1 0 1,0 0 0,1 0-1,-2-1 1,1 0 0,0 0-1,0-1 1,-1 1-1,1 0 1,-1-2 0,0 1-1,7-4 1,-3 1-6767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36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0 24575,'-1'34'0,"-1"-22"0,2 0 0,0 0 0,1 0 0,1 1 0,3 15 0,3-13 0,-11-28 0,3 13 0,-1-2 0,1 1 0,-1 0 0,0 0 0,1 0 0,-1 0 0,0 0 0,0 0 0,1 0 0,-1 0 0,0 0 0,-2-1 0,2 2 0,0 0 0,1 0 0,0-1 0,-1 1 0,0 0 0,0 0 0,1 0 0,0 0 0,-1 1 0,0-1 0,0 0 0,1 0 0,-1 0 0,1 1 0,-1-1 0,1 0 0,-1 0 0,0 0 0,1 0 0,0 1 0,-1-1 0,1 1 0,-1-1 0,1 1 0,-1-1 0,1 0 0,0 0 0,0 1 0,-1 0 0,1-1 0,0 0 0,-1 1 0,1-1 0,0 1 0,0 0 0,-1-1 0,0 2 0,1-1 0,-1 0 0,0 0 0,0 1 0,1-1 0,0 0 0,0 0 0,-1 1 0,1-1 0,0 1 0,-1-2 0,1 2 0,0-1 0,0 1 0,1-1 0,-1 0 0,0 1 0,1-1 0,-1 0 0,0 0 0,0 1 0,1-1 0,0 0 0,0 0 0,-1 1 0,1-1 0,0 0 0,0 0 0,0 0 0,0 0 0,0 0 0,0 0 0,0 0 0,1-1 0,-1 1 0,0 0 0,1 0 0,-1-1 0,1 1 0,-1-1 0,1 1 0,-1-1 0,0 0 0,1 0 0,-1 1 0,1-1 0,-1 0 0,1 0 0,-1 0 0,1 0 0,-1 0 0,1 0 0,0-1 0,-1 1 0,1 0 0,-1 0 0,1-1 0,1 0 0,1-2 0,1 1 0,0 0 0,-1-1 0,-1 0 0,1 1 0,0-1 0,0-1 0,-1 1 0,0-1 0,0 0 0,0 1 0,1-1 0,-2 0 0,0 0 0,0 0 0,2-7 0,-1 6 0,0-3 0,-7 12 0,-8 13 0,8-7 0,1 0 0,1 0 0,0-1 0,0 1 0,1 0 0,0 0 0,1 0 0,0 0 0,4 19 0,-4-28 0,0 0 0,0-1 0,0 1 0,0 0 0,0 0 0,0-1 0,1 0 0,-1 1 0,1 0 0,-1-1 0,1 1 0,-1 0 0,1-1 0,-1 1 0,0-1 0,1 1 0,0-1 0,-1 1 0,1-1 0,0 1 0,0-1 0,-1 0 0,1 0 0,-1-1 0,1 1 0,-1 0 0,0 0 0,0 0 0,1 0 0,-1 0 0,1 0 0,-1-1 0,1 1 0,-1 0 0,0-1 0,0 1 0,0 0 0,1 0 0,-1-1 0,0 1 0,0 0 0,1-1 0,-1 1 0,0-1 0,0 1 0,1-1 0,-1 0 0,1-2 0,0 1 0,0 0 0,-1 0 0,1 1 0,-1-2 0,0 1 0,0 0 0,0 0 0,0 0 0,0 0 0,-1 0 0,0-3 0,1 4 0,-1 1 0,1-1 0,-1 0 0,1 1 0,0-1 0,-1 0 0,1 1 0,-1-1 0,0 1 0,1-1 0,0 0 0,-1 1 0,0 0 0,0-1 0,1 1 0,-1-1 0,0 1 0,0 0 0,0 0 0,1-1 0,-1 1 0,0 0 0,0-1 0,1 1 0,-1 0 0,-2 0 0,2 0 0,-1 1 0,0-1 0,0 1 0,0-1 0,1 0 0,-1 1 0,0 0 0,0-1 0,1 1 0,-1 0 0,-2 2 0,-2 1 0,0 0 0,0 1 0,1 0 0,-9 10 0,-1 8-1365,2 0-5461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37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317 278 24575,'-1'-15'0,"-1"0"0,0 0 0,-1 0 0,0 0 0,-2 0 0,0 0 0,-2 0 0,-10-19 0,10 24 0,1 0 0,-1 0 0,0 0 0,-1 1 0,-1 0 0,1 0 0,-1 1 0,-1 1 0,0-1 0,-1 0 0,-20-9 0,29 16 0,1-1 0,-2 2 0,1-1 0,0 0 0,-1 0 0,1 0 0,0 1 0,-1-1 0,1 1 0,0 0 0,-1 0 0,1-1 0,0 1 0,-1 0 0,1 1 0,0-1 0,-1 0 0,1 0 0,0 1 0,0-1 0,-1 1 0,1 0 0,-4 1 0,2 1 0,0 0 0,0 0 0,0 1 0,1-2 0,0 2 0,0 0 0,0 0 0,1-1 0,-2 1 0,0 5 0,0-2 0,0-1 0,1 1 0,0 0 0,1 0 0,-1 0 0,1 0 0,-1 8 0,3-12 0,0-1 0,1 1 0,-1-1 0,0 0 0,0 0 0,1 0 0,0 0 0,0 0 0,-1 1 0,1-1 0,1 0 0,-1 0 0,0 0 0,1 0 0,-1 0 0,1-1 0,-1 1 0,2 0 0,-2-1 0,1 1 0,0-1 0,0 0 0,1 1 0,-1-1 0,0 0 0,1 0 0,3 2 0,-1-1 0,1-1 0,1 1 0,-1 0 0,0-2 0,0 2 0,0-1 0,1-1 0,9 0 0,-15 0 0,2 0 0,-1 0 0,0 0 0,1 0 0,-2 0 0,1-1 0,1 1 0,-2-1 0,2 0 0,-2 1 0,2-1 0,-2 0 0,1 1 0,0-2 0,-1 1 0,1 0 0,0 0 0,0 0 0,-1-1 0,0 1 0,1 0 0,-1-1 0,0 1 0,1-1 0,-2 0 0,2 1 0,-1-1 0,0-1 0,-1 1 0,0-1 0,1 1 0,-1 0 0,0 0 0,-1 0 0,1 0 0,0 0 0,0-1 0,-1 1 0,0 0 0,0 0 0,0 0 0,0 0 0,0 0 0,0 0 0,-1 1 0,0-2 0,1 2 0,-1-1 0,1 0 0,-1 1 0,0 0 0,0-1 0,0 1 0,1-1 0,-5-1 0,-2-1 0,1 1 0,-1-1 0,0 0 0,0 1 0,0 0 0,-11-2 0,13 4-151,0 0-1,0 0 0,0 0 0,-1 1 1,1 0-1,0 0 0,0 0 1,-9 3-1,-8 3-6674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38.3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0 158 24575,'4'2'0,"0"1"0,0-1 0,-1 0 0,1 1 0,1-2 0,-1 1 0,0 0 0,1-1 0,0 0 0,6 1 0,8 3 0,-14-4 0,17 5 0,43 8 0,-60-13 0,0 0 0,0 0 0,1-1 0,-1 0 0,1 0 0,-1 0 0,0-1 0,1 1 0,-1-2 0,1 2 0,-2-2 0,2 1 0,-2-1 0,7-2 0,-8 3 0,-1-1 0,0 1 0,0-1 0,0 1 0,0 0 0,-1-2 0,1 2 0,-1-1 0,1 0 0,-1 0 0,1 0 0,-1 1 0,-1-2 0,2 1 0,-1 0 0,0 0 0,-1 0 0,0 0 0,1-1 0,-1 1 0,0 0 0,0-1 0,0 1 0,0 0 0,0 0 0,-1-1 0,1 1 0,0 0 0,-1 0 0,0 0 0,-1-1 0,0-1 0,-3-5 0,0 0 0,0 0 0,-2 1 0,1-1 0,-1 2 0,-9-9 0,9 9 0,-1 0 0,0 0 0,-1 1 0,1 1 0,-1-1 0,-18-8 0,23 12 0,1 1 0,1 0 0,-1 0 0,0 1 0,0-1 0,0 0 0,0 0 0,0 1 0,0 0 0,0 0 0,0-1 0,0 1 0,0 1 0,0-1 0,0 0 0,-1 0 0,1 1 0,0 0 0,0 0 0,0 0 0,1 0 0,-1 0 0,0 0 0,0 0 0,1 1 0,-1 0 0,1-1 0,-1 1 0,-2 3 0,3-4 0,1 1 0,-2-1 0,2 0 0,-1 2 0,1-2 0,-1 1 0,1 0 0,0 0 0,0 0 0,0 0 0,0 0 0,0 0 0,0 0 0,1 0 0,-1 0 0,1 0 0,0 0 0,0 1 0,0-1 0,0 0 0,0 0 0,0 0 0,0 0 0,1 0 0,0 1 0,0-1 0,0 0 0,-1 0 0,1 0 0,1 0 0,-2 0 0,2 0 0,0-1 0,-1 1 0,1 0 0,-1-1 0,5 4 0,-1-1 0,1 0 0,0 0 0,1-1 0,-1 1 0,1-1 0,-1 0 0,1 0 0,0-1 0,1 0 0,-1-1 0,13 3 0,-7-2 0,0-1 0,19-1 0,-29 0 0,1 0 0,-1 0 0,1 0 0,-1-1 0,0 0 0,1 1 0,-1-1 0,0-1 0,0 2 0,0-2 0,-1 1 0,1-1 0,0 1 0,5-5 0,-7 6 2,-1 0 0,1-1 0,0 0 0,-1 0 0,0 1 0,1-1 0,0 0 0,-1 0 0,1 0 0,-1 0-1,0 1 1,0-1 0,0 0 0,0 0 0,0 0 0,0 0 0,0 1 0,0-1 0,0-1 0,0 2 0,0-1 0,0 0 0,0 1 0,0-1-1,-1-1 1,-14-20-298,8 13-823,-3-6-5707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40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75 24575,'-8'0'0,"-1"-1"0,-1 1 0,0 1 0,1-1 0,-1 1 0,-13 3 0,21-3 0,-1 0 0,0 0 0,1 0 0,0 0 0,0 0 0,0 1 0,-1-1 0,2 0 0,-1 1 0,0-1 0,0 1 0,0 0 0,1-1 0,-1 1 0,0 0 0,2 0 0,-2 0 0,1 0 0,0 0 0,0 0 0,0 0 0,1 0 0,-1 0 0,1 1 0,-1 2 0,0-4 0,1 1 0,0 0 0,0-1 0,0 1 0,0 0 0,0-1 0,0 0 0,1 2 0,-1-2 0,1 0 0,0 1 0,-1 0 0,1-1 0,0 1 0,0-1 0,-1 1 0,1-1 0,1 1 0,0 0 0,1 1 0,-1-2 0,1 1 0,0 0 0,-1-1 0,1 0 0,0 1 0,0-1 0,1 0 0,-1 0 0,4 1 0,5 1 0,0-2 0,1 1 0,-1-2 0,24 0 0,-26 0 0,-2-1 0,1-1 0,-1 1 0,0-1 0,0 0 0,0-1 0,1 0 0,-2 0 0,14-7 0,-18 9 0,0-1 0,0 0 0,-1 1 0,1-1 0,0-1 0,0 1 0,-1 0 0,0 0 0,1-1 0,-1 1 0,-1-1 0,1 0 0,0 1 0,0-1 0,-1 0 0,0 1 0,1-2 0,-1 1 0,-1 0 0,1 0 0,-1 0 0,1 0 0,-1 0 0,0 0 0,-1-5 0,0 5 0,0 0 0,-1-1 0,1 1 0,-2 0 0,2-1 0,-2 1 0,1 1 0,-1-1 0,1 0 0,-1 0 0,0 0 0,-1 1 0,1-1 0,0 1 0,-1 0 0,1 0 0,-6-3 0,-3 0 0,-1 0 0,1 0 0,-1 0 0,-15-2 0,20 6 0,1 1 0,0-1 0,-1 1 0,0 0 0,0 1 0,1-1 0,-1 1 0,0 1 0,0-1 0,1 1 0,0 0 0,0 0 0,0 1 0,0 0 0,0 0 0,1 1 0,-1-1 0,1 1 0,-8 7 0,8-8 0,2 1 0,-1 1 0,0 0 0,1-1 0,0 1 0,0 0 0,0 0 0,1 0 0,-5 11 0,7-13 0,-1 1 0,1 0 0,1 0 0,-1-1 0,0 2 0,1-2 0,0 2 0,0-2 0,1 1 0,-1 0 0,1 0 0,-1 0 0,2-1 0,-1 1 0,3 6 0,-1-7 0,-1 0 0,0 0 0,1-1 0,0 1 0,-1-1 0,1 1 0,0-1 0,0 0 0,0 0 0,0 0 0,1 0 0,-1 0 0,1-1 0,-1 1 0,1-1 0,0 0 0,0 0 0,0 0 0,0 0 0,6-1 0,6 3 0,0-3 0,1 1 0,26-2 0,-35 0 0,-2 0 0,2 0 0,-1 0 0,0-1 0,13-4 0,-15 3 0,-7 2 0,-15 0 0,-24 5 0,36-3 0,-31 6 0,34-6 0,0-1 0,-1 1 0,1-1 0,1 1 0,-2 0 0,2 0 0,-2 0 0,2 0 0,-1 0 0,1 1 0,-2-1 0,2 0 0,-2 2 0,2-2 0,1-1 0,0 0 0,0 0 0,0 1 0,0-1 0,0 0 0,0 0 0,0 0 0,0 0 0,0 0 0,0 0 0,0 1 0,0-1 0,0 0 0,0 0 0,0 1 0,0-1 0,0 0 0,0 0 0,0 1 0,0-1 0,1 0 0,-1 0 0,0 0 0,0 0 0,0 0 0,0 0 0,0 0 0,0 0 0,0 1 0,0-1 0,0 0 0,1 0 0,-1 0 0,0 0 0,0 0 0,1 1 0,11 2 0,12-1 0,-21-2 0,1 0 0,0-1 0,-1 0 0,1 0 0,0 0 0,-1 0 0,1 0 0,-1 0 0,6-4 0,5-2 0,-20 13 0,1-1 0,-1 1 0,1 0 0,-1 0 0,2 0 0,0 1 0,0 0 0,0-1 0,1 1 0,0 1 0,-3 11 0,5-18 0,1 1 0,0-2 0,0 2 0,0-1 0,0 1 0,0-2 0,1 2 0,-1-1 0,0 0 0,1 0 0,-1 1 0,0-1 0,1 0 0,0 0 0,-1 0 0,1 0 0,-1 0 0,1 0 0,1 0 0,-1 0 0,-1 0 0,1 0 0,1-1 0,-2 1 0,2 0 0,-1-1 0,0 1 0,0 0 0,1 0 0,-1-1 0,0 0 0,0 1 0,1-1 0,0 1 0,-2-1 0,2 0 0,-1 1 0,1-1 0,0 0 0,-1 0 0,3-1 0,5 0 0,1 0 0,-2 0 0,1-1 0,18-5 0,-20 4 0,0 3 108,-8 2-1581,-8 1-5353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41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24575,'0'24'0,"5"29"0,-4-43 0,2-1 0,-1-1 0,1 2 0,1-2 0,0 1 0,6 10 0,-3-9 0,0-1 0,1-1 0,0 1 0,0 0 0,2-1 0,-1-1 0,1 1 0,0-1 0,0 0 0,1-1 0,1-1 0,19 10 0,-13-10 0,-1 1 0,1-1 0,0 0 0,0-1 0,1-1 0,-1-1 0,1-1 0,23 1 0,-36-2 0,0-1 0,-1 0 0,1 0 0,-1 0 0,1 0 0,0-1 0,-2 0 0,2 0 0,-1 0 0,0 0 0,0-1 0,0 1 0,0-1 0,-1 0 0,0-1 0,1 1 0,-1-1 0,0 0 0,-1 1 0,4-6 0,-4 6 0,-1-2 0,0 2 0,1-1 0,-1 0 0,-1 0 0,1-1 0,0 1 0,-2 0 0,1 0 0,0-1 0,0 1 0,-1 0 0,0-1 0,0 0 0,0 1 0,-1 0 0,0-1 0,0 1 0,0 0 0,-1 0 0,0 0 0,-3-7 0,-3 0 0,-1 0 0,-2 0 0,1 1 0,0 0 0,-1 0 0,-1 1 0,0 0 0,-1 1 0,0 0 0,-24-11 0,33 18 0,0-1 0,-1 0 0,0 1 0,1-1 0,-1 1 0,0 0 0,0 1 0,0-1 0,0 0 0,0 1 0,1 0 0,-2 0 0,2 1 0,-2-1 0,2 1 0,-1 0 0,0 0 0,1 0 0,-1 1 0,0-1 0,1 0 0,-1 2 0,0-1 0,2 0 0,-7 4 0,-8 7 0,1 0 0,1 1 0,1-1 0,-19 23 0,18-19 0,12-12 0,-2 1 0,2-1 0,0 1 0,0 0 0,1 0 0,-5 9 0,8-14 0,-1 0 0,0 1 0,1-1 0,0 0 0,0 1 0,-1-1 0,1 1 0,0-1 0,0 1 0,0-1 0,0 0 0,1 1 0,-1-1 0,0 1 0,0-1 0,1 1 0,-1-2 0,1 2 0,0-1 0,0 1 0,-1-1 0,1 0 0,0 0 0,0 0 0,0 0 0,1 0 0,-1 0 0,0 0 0,0 0 0,0 0 0,1 0 0,-1 0 0,0-1 0,1 1 0,-1 0 0,1-1 0,2 1 0,7 2 0,-1 0 0,2-1 0,-1 0 0,0 0 0,1-2 0,11 1 0,72-5 0,-27 0 0,-71 4 0,0 2 0,1-2 0,0 2 0,-1-1 0,1 1 0,0-1 0,0 1 0,0 0 0,-3 3 0,-10 6 0,0-5-1365,2-2-5461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42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16 24575,'-2'77'0,"4"84"0,-2-159 0,1 0 0,-1 1 0,1-1 0,-1 0 0,1 1 0,0-1 0,0 0 0,0 0 0,0 1 0,0-1 0,1 0 0,-1 0 0,1 0 0,2 3 0,-2-4 0,-1 0 0,0-1 0,1 1 0,-1 0 0,1-1 0,-1 1 0,1-1 0,-1 1 0,1 0 0,0-1 0,-1 0 0,1 0 0,-1 0 0,2 0 0,-2 0 0,1 0 0,-1 0 0,1 0 0,-1 0 0,1 0 0,-1-1 0,1 1 0,-1-1 0,1 0 0,3 0 0,2-3 0,1 1 0,-1-1 0,0 0 0,0 0 0,0-1 0,-1 0 0,0 0 0,0-1 0,0 0 0,-1 0 0,0 1 0,0-2 0,-1 1 0,4-8 0,-4 8 0,-1-1 0,0 1 0,-1-1 0,1 0 0,-1 0 0,0 1 0,-2-1 0,1-1 0,0 1 0,-1 1 0,0-1 0,-1 0 0,0-1 0,0 1 0,-2-6 0,-1 5 0,1 1 0,-1-1 0,-1 1 0,1-1 0,-12-11 0,14 16 0,-1 0 0,0 0 0,0 1 0,0-1 0,0 1 0,-1-1 0,1 1 0,-1 0 0,0 0 0,1 0 0,-1 0 0,0 1 0,0 0 0,-8-2 0,10 2-50,0 1-1,1 0 1,0 0-1,0 0 0,-1 0 1,1 0-1,-1 1 1,0-1-1,1 0 1,0 0-1,0 1 0,-1-1 1,0 1-1,2 0 1,-2-1-1,1 1 1,0 0-1,-1-1 0,1 1 1,1 0-1,-2 0 1,1-1-1,1 2 1,-1-2-1,-1 1 1,1 1-1,-9 14-6775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06:34.541"/>
    </inkml:context>
    <inkml:brush xml:id="br0">
      <inkml:brushProperty name="width" value="0.1" units="cm"/>
      <inkml:brushProperty name="height" value="0.6" units="cm"/>
      <inkml:brushProperty name="color" value="#00A0D7"/>
      <inkml:brushProperty name="ignorePressure" value="1"/>
      <inkml:brushProperty name="inkEffects" value="pencil"/>
    </inkml:brush>
  </inkml:definitions>
  <inkml:trace contextRef="#ctx0" brushRef="#br0">1 69,'4'0,"5"0,5 0,5 0,6 0,15 0,9-4,4-4,1-2,-2-2,-4 1,-11-2,-12 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42.8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0 105 24575,'1'3'0,"-1"-1"0,1 0 0,-1 0 0,1 0 0,0 0 0,0 1 0,-1-1 0,2-1 0,-1 1 0,0 0 0,1 0 0,-1 0 0,1-1 0,-1 1 0,1-1 0,0 1 0,0-1 0,3 3 0,5 1 0,0 1 0,17 6 0,-27-12 0,16 7 0,91 36 0,-93-39 0,-1 0 0,1 0 0,0-1 0,1-1 0,26 2 0,-39-4 0,1 0 0,0 0 0,-1 0 0,0 0 0,1-1 0,0 1 0,-1 0 0,0-1 0,2 0 0,-2 1 0,0-1 0,0 0 0,1 0 0,-1 0 0,0 0 0,0-1 0,0 1 0,0-1 0,0 1 0,0-1 0,-1 0 0,1 1 0,-1-1 0,1 0 0,-1 0 0,0 1 0,1-1 0,-1-1 0,0 1 0,0 0 0,0 0 0,-1 0 0,0 0 0,1 0 0,-1-1 0,0 1 0,0 0 0,0-4 0,0-1 0,-1 0 0,1 1 0,-2-1 0,1 0 0,-1 1 0,0-1 0,-1 1 0,0 0 0,0 0 0,-1 0 0,-8-11 0,3 8 0,0 0 0,-1 2 0,0-1 0,0 1 0,-2 1 0,2-1 0,-2 2 0,0-1 0,0 1 0,0 1 0,-1-1 0,1 2 0,-1 0 0,0 0 0,-1 1 0,-19-1 0,1 4 120,31-1-194,0 0-1,0 1 1,-1-1 0,1 0 0,-1 1-1,1-1 1,0 1 0,-1-1 0,1 0-1,0 1 1,-1 0 0,1-1 0,0 1-1,0 0 1,0 0 0,0-1 0,0 1-1,0 0 1,-2 2 0,4 2-6752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43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1 24575,'-5'4'0,"-2"7"0,-5 5 0,0 5 0,2 7 0,-3-1 0,1 0 0,8-5 0,9-6 0,10-6 0,1-4-8191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43.9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1 24575,'-5'4'0,"-2"3"-8191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45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 0 24575,'-14'15'0,"1"0"0,0 1 0,2 0 0,0 1 0,1 0 0,1 0 0,-7 19 0,14-30 0,0-1 0,-1 1 0,2 0 0,-1-1 0,1 1 0,0 1 0,0-2 0,1 11 0,0-14 0,1 0 0,0 1 0,-1-1 0,1 0 0,0 0 0,0 0 0,-1 0 0,2 0 0,-1 0 0,0 0 0,1-1 0,-1 2 0,1-2 0,0 1 0,0 0 0,-1-1 0,2 0 0,-1 1 0,0-1 0,0 0 0,0 0 0,0 0 0,1 1 0,-1-2 0,5 2 0,2 0 0,-2-1 0,1 0 0,0 0 0,0 0 0,0-1 0,0 0 0,0-1 0,0 0 0,0 0 0,-1 0 0,2-1 0,-2 0 0,1 0 0,7-4 0,-10 5 0,-1-1 0,1 0 0,-1-1 0,1 1 0,-2-1 0,1 0 0,0 0 0,0 0 0,0 0 0,3-5 0,-5 6 0,0-1 0,-1 0 0,1 1 0,-1-1 0,0 0 0,0 0 0,0 0 0,-1 1 0,1-1 0,0 0 0,-1 0 0,0 0 0,0 0 0,0 0 0,0 0 0,-2-4 0,2 4 4,-1 1 0,0-1 0,0 1 0,0 0 0,0 0-1,-1-1 1,1 2 0,-1-1 0,1-1 0,-1 1 0,0 1 0,0-1-1,0 0 1,0 0 0,-1 1 0,1-1 0,0 1 0,0-1 0,-1 2 0,1-2-1,-1 2 1,0-1 0,0-1 0,1 2 0,-1 0 0,1-1 0,-1 0-1,-1 1 1,2 0 0,-5 0 0,-1 0-153,-1 0 1,1 0-1,0 2 1,-1-2-1,1 2 1,0 0-1,0 0 1,0 0-1,-8 4 1,-4 3-6678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46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35 24575,'-7'8'0,"1"-1"0,0 1 0,0-1 0,2 1 0,-1-1 0,0 2 0,1 0 0,1-2 0,0 2 0,0 0 0,1 0 0,0 0 0,0 12 0,2-17 0,0-1 0,0 1 0,0-1 0,0 0 0,1 1 0,0-1 0,-1 1 0,1-1 0,1 0 0,-2 0 0,2 1 0,0-1 0,0 0 0,-1 0 0,2 0 0,-1 0 0,3 3 0,-1-4 0,-1 1 0,1-1 0,0 1 0,0-2 0,1 1 0,-2 0 0,1 0 0,1-1 0,0 1 0,-1-2 0,0 2 0,1-2 0,-1 1 0,9 0 0,8 0 0,2 0 0,-1-1 0,0-1 0,0 0 0,0-2 0,37-8 0,-51 9 0,-1 0 0,0-1 0,0 0 0,0 0 0,0 0 0,0-1 0,0 0 0,-1 0 0,9-8 0,-11 8 0,0 0 0,0 0 0,-1 0 0,0-1 0,0 0 0,0 1 0,-1-1 0,1 0 0,-2 0 0,1 0 0,-1 0 0,1 0 0,-2 0 0,1-6 0,-1 5 0,0 0 0,-1 0 0,1 0 0,-2 0 0,1 1 0,-2-1 0,2 0 0,-2 0 0,0 1 0,-4-7 0,5 8 0,0 1 0,-1-1 0,1 2 0,0-2 0,-1 1 0,0 0 0,0 0 0,-1 1 0,1-1 0,0 1 0,-1-1 0,0 1 0,1 0 0,-1 1 0,0-1 0,-6-2 0,8 4 0,0 0 0,0 0 0,-1 0 0,1 0 0,0 0 0,0 1 0,0-1 0,0 0 0,0 0 0,0 1 0,0 0 0,0 0 0,0-1 0,-2 2 0,-29 18 0,15-8 0,11-8 0,0 1 0,0-1 0,1 1 0,0 0 0,1 0 0,-1 1 0,1-1 0,-8 12 0,12-15 0,-1 1 0,0-1 0,1 1 0,0 0 0,-1-1 0,1 1 0,1 0 0,-1 0 0,0 0 0,1 0 0,-1 0 0,1 0 0,0 0 0,0 0 0,1 0 0,-1 0 0,1 0 0,0-1 0,-1 1 0,1 0 0,1 0 0,-1 0 0,4 4 0,-3-4-76,1-1 1,0 0-1,0 0 0,0 0 0,0 1 0,0-1 0,1-1 0,-1 1 1,1-1-1,-1 1 0,1-1 0,0 0 0,0-1 0,-1 1 1,0 0-1,1 0 0,5-1 0,16 2-6750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47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0 24575,'-1'16'0,"-2"-1"0,0 1 0,-1 0 0,0 0 0,-12 22 0,10-23 0,1-1 0,0 0 0,1 1 0,0 0 0,1 0 0,1 17 0,2-29 0,0 0 0,1 0 0,-1 1 0,1-1 0,0-1 0,0 2 0,0-1 0,0 0 0,1 0 0,0 0 0,0-1 0,-1 1 0,1 0 0,5 4 0,-2-3 0,0 0 0,-1-1 0,2 1 0,-2-2 0,2 1 0,-1 0 0,1 0 0,7 1 0,6 2 0,0-2 0,1 1 0,-1-2 0,34 2 0,5-2 0,85-4 0,-139 1 0,0 0 0,1 0 0,0-1 0,-1 0 0,0 1 0,1-2 0,-1 1 0,0-1 0,0 1 0,1-1 0,5-3 0,-9 4 0,1-1 0,-1 1 0,0 0 0,1-1 0,-1 1 0,-1 0 0,2-1 0,-1 0 0,-1 1 0,1 0 0,0-1 0,0 1 0,-1-1 0,0 0 0,0 1 0,1-1 0,-1 0 0,0 1 0,0-1 0,0 0 0,0 0 0,-1 1 0,1-1 0,0 0 0,0 1 0,-1-1 0,-1-2 0,0 0 0,-1-1 0,1 1 0,-1 0 0,-1-1 0,1 2 0,0-2 0,-1 2 0,1-1 0,-1 1 0,0 0 0,-1 0 0,1 0 0,0 0 0,-2 0 0,2 1 0,-1 0 0,0 0 0,0 1 0,-1-1 0,1 1 0,-9-2 0,-2 0 0,0 1 0,-1 0 0,0 1 0,0 0 0,1 2 0,-19 1 0,31-1 0,-1-1 0,0 1 0,2 0 0,-2 0 0,1 0 0,0 0 0,0 0 0,0 1 0,0 0 0,0 0 0,0 0 0,1 0 0,-1 0 0,1 1 0,0-1 0,0 1 0,0 0 0,0 0 0,0 0 0,0 0 0,1 0 0,0 0 0,0 1 0,1-1 0,-2 1 0,2 0 0,0-1 0,-1 1 0,2-1 0,-1 1 0,0 0 0,1 0 0,0-1 0,0 2 0,0-2 0,1 1 0,-1-1 0,1 2 0,0-2 0,0 1 0,0-1 0,1 1 0,0-1 0,3 7 0,2-1 0,0 0 0,1 0 0,0-1 0,1 0 0,-1 0 0,1-1 0,1 1 0,1-1 0,-1-1 0,0 0 0,1 0 0,1-1 0,-1 0 0,15 3 0,-4-1 0,-1-2 0,1 0 0,0-1 0,0-1 0,0-1 0,1-1 0,25 0 0,-44-1 0,0-1 0,0 1 0,1 0 0,-1-2 0,0 2 0,0-1 0,0-1 0,0 1 0,0 0 0,0-2 0,0 2 0,-1-1 0,0 0 0,1 0 0,-1-1 0,0 1 0,3-3 0,-5 2 0,2 1 0,-2 1 0,1-1 0,-1 0 0,0-1 0,0 1 0,1-1 0,-2 1 0,1 0 0,0-1 0,-1 1 0,1 0 0,-1-1 0,0 1 0,0-1 0,0 1 0,0 0 0,0-1 0,-1 1 0,0-1 0,1 1 0,-1 0 0,0-1 0,0 1 0,-1-1 0,0-1 0,1 2 0,-1 0 0,0 0 0,1 0 0,-1-1 0,-1 1 0,2 0 0,-2 1 0,1-1 0,-4-2 0,5 3 0,0 1 0,1 0 0,-1 0 0,0-1 0,0 0 0,0 1 0,0 0 0,0-1 0,0 1 0,0 0 0,0 0 0,0 0 0,0 0 0,0 0 0,0 0 0,0 0 0,0 0 0,0 0 0,0 0 0,0 0 0,0 0 0,0 1 0,0-1 0,0 1 0,0-1 0,0 1 0,1-1 0,-1 0 0,0 1 0,-1 0 0,2-1 0,-1 1 0,0 0 0,0 0 0,1-1 0,0 1 0,-1 0 0,0-1 0,1 0 0,-1 1 0,1 0 0,0 0 0,0 0 0,0 0 0,-1-1 0,1 1 0,0 0 0,0 0 0,0-1 0,0 1 0,0 0 0,0-1 0,0 1 0,0 1 0,1-2 0,-1 1 0,0 0 0,0-1 0,0 1 0,1 0 0,-1 0 0,1-1 0,-1 1 0,1 0 0,-1-1 0,1 0 0,-1 1 0,1 0 0,0 0 0,0-1 0,-1 0 0,1 1 0,0-1 0,0 1 0,1-1 0,3 3 0,-2 0 0,2-1 0,1 0 0,-2 1 0,1-2 0,8 3 0,13-1-1365,-3-5-5461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48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 24575,'5'0'0,"7"-5"0,1-1-8191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52.0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24575,'0'5'0,"0"5"0,0 6 0,5 0 0,7 2 0,7-2 0,5-5 0,4-3 0,2-3 0,1-3 0,-10-1 0,-13-2 0,-8-4 0,-10-1 0,-3 0-8191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53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98 24575,'0'4'0,"0"6"0,5 1 0,7-5 0,7-4 0,-1-7 0,3-7 0,3-10 0,-3-6 0,-6-3 0,-4 8 0,-4 14 0,-4 11 0,-2 11 0,-6 3 0,-4 2 0,1 0-8191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54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0 24575,'0'2'0,"0"0"0,0 0 0,0-1 0,0 1 0,0 0 0,1 0 0,-1-1 0,1 1 0,-1 0 0,1-1 0,0 1 0,0 0 0,-1-1 0,1 1 0,1 0 0,-1-1 0,2 2 0,-45 12 0,29-8 0,0-1 0,1 1 0,0 1 0,1 0 0,-1 1 0,1-1 0,-16 19 0,26-25 0,0-1 0,0 0 0,0 0 0,1 0 0,-1 0 0,0 0 0,0 1 0,1-2 0,0 2 0,-1-1 0,1 1 0,0-2 0,-1 2 0,1-1 0,0 1 0,0-1 0,0 0 0,0 0 0,1 1 0,-1-1 0,0 0 0,1 0 0,-1 1 0,1 1 0,1-2 0,-2 0 0,2 1 0,0-1 0,-1 1 0,1-1 0,0 1 0,-1-2 0,2 2 0,-2-2 0,2 1 0,-1 1 0,0-2 0,0 1 0,2 0 0,10 2 0,-2-1 0,1 1 0,1-1 0,13-1 0,-12 0 0,-1-1 0,22-2 0,-33 2 0,0 0 0,-1-1 0,0 1 0,1-1 0,0 1 0,-1 0 0,0-1 0,1 0 0,-1 0 0,0 0 0,0 0 0,1 0 0,-1-1 0,0 1 0,0 0 0,0 0 0,0-1 0,-1 0 0,1 1 0,-1-1 0,1 0 0,1-2 0,-2 3 0,-1 1 0,0-1 0,0 0 0,0 0 0,0 1 0,0-1 0,0 0 0,0 1 0,0 0 0,0-1 0,0 0 0,-1 0 0,1 1 0,0-1 0,-1 0 0,1 1 0,0 0 0,0-1 0,-1 0 0,1 0 0,-1 1 0,0 0 0,1-1 0,-1 1 0,1-1 0,0 1 0,-1 0 0,0-1 0,0 1 0,1-1 0,-1 1 0,1 0 0,-1-1 0,0 1 0,1 0 0,-1 0 0,0 0 0,0 0 0,0 0 0,1 0 0,-1 0 0,0 0 0,0 0 0,-4-1 0,1 1 0,-1 0 0,2-1 0,-2 2 0,1-1 0,-6 1 0,3 2 0,9-1 0,13-1 0,141-14 120,-129 13-491,0 1-1,0 0 1,49 9 0,-53-5-6455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06:35.122"/>
    </inkml:context>
    <inkml:brush xml:id="br0">
      <inkml:brushProperty name="width" value="0.1" units="cm"/>
      <inkml:brushProperty name="height" value="0.6" units="cm"/>
      <inkml:brushProperty name="color" value="#00A0D7"/>
      <inkml:brushProperty name="ignorePressure" value="1"/>
      <inkml:brushProperty name="inkEffects" value="pencil"/>
    </inkml:brush>
  </inkml:definitions>
  <inkml:trace contextRef="#ctx0" brushRef="#br0">0 10,'4'0,"5"0,10 0,5 0,2 0,5 0,1-4,-5-1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5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 0 24575,'0'1'0,"-1"-1"0,0 0 0,0 0 0,0 0 0,0 0 0,0 0 0,0 1 0,1-1 0,-1 1 0,0-1 0,0 1 0,1-1 0,0 0 0,-1 1 0,0 0 0,0-1 0,1 1 0,-1-1 0,1 1 0,0 0 0,-1-1 0,1 1 0,-1 0 0,1-1 0,-1 1 0,1 1 0,-6 22 0,5-20 0,-2 10 0,1-1 0,0 0 0,2 0 0,0 21 0,1-31 0,0 1 0,0-1 0,0 0 0,-1 1 0,2 0 0,-1-2 0,1 2 0,0-1 0,-1 0 0,1 0 0,1 0 0,-1 0 0,0 0 0,1 0 0,0-1 0,0 1 0,0-1 0,0 0 0,0 0 0,1 0 0,7 3 0,-7-2 0,2-1 0,-1-1 0,0 1 0,0-2 0,1 2 0,-1-2 0,1 0 0,0 1 0,-1-1 0,1 0 0,-1 0 0,0-1 0,1 1 0,-1-1 0,1 0 0,-1-1 0,0 1 0,9-4 0,-10 3 0,-1 1 0,0-1 0,1 0 0,-1 0 0,0 0 0,-1 0 0,1 0 0,-1-1 0,1 1 0,-1-1 0,0 1 0,1-1 0,-2 0 0,2 0 0,-2 0 0,1 0 0,-2 0 0,2 0 0,-1 0 0,0 0 0,-1 0 0,1 0 0,-1-1 0,1 1 0,-1 0 0,0 0 0,-1-1 0,0-4 0,0 4 0,-1 0 0,1-1 0,-2 1 0,2 1 0,-1-2 0,-2 2 0,2-2 0,-1 2 0,0-1 0,0 1 0,-1-1 0,1 1 0,-1 0 0,0 0 0,0 0 0,0 1 0,-1-1 0,-6-2 0,7 3 0,0 0 0,0 0 0,0 1 0,-1-1 0,1 1 0,-1 0 0,1 0 0,0 1 0,-1-1 0,0 0 0,1 1 0,-1 0 0,0 0 0,1 1 0,-1 0 0,0-1 0,1 1 0,-1 0 0,0 0 0,-7 4 0,1 1 0,1 1 0,-1 0 0,2 0 0,0 1 0,0 0 0,0 0 0,1 1 0,1 0 0,0 0 0,0 1 0,-9 17 0,15-26 0,0 1 0,0 0 0,0 0 0,1-1 0,0 2 0,-1-1 0,1 0 0,-1-1 0,1 1 0,0 1 0,0-1 0,0-1 0,1 1 0,-1 1 0,1-2 0,-1 1 0,0 0 0,1 0 0,0 0 0,2 3 0,-1-3 0,0 0 0,0 0 0,0 0 0,1 1 0,0-1 0,-1 0 0,1-1 0,0 1 0,0 0 0,0-1 0,0 1 0,5 0 0,6 2 0,-1 0 0,1-1 0,1-1 0,-1 0 0,19 0 0,-24-2 0,-2 1 0,2-2 0,0 1 0,-2-1 0,2 0 0,-2-1 0,2 1 0,-1-1 0,10-4 0,-15 5 0,1-1 0,-1 0 0,0 1 0,1-1 0,-2-1 0,1 1 0,-1 0 0,1 0 0,0 0 0,-1-1 0,0 0 0,0 1 0,0-1 0,0 0 0,-1 0 0,1 1 0,-1-1 0,0-1 0,1 1 0,-2 0 0,1 0 0,0-7 0,0 9-4,-1-1 0,0 0 0,0 0 0,-1-1 0,1 1 0,-1 0 0,1 1 0,-1-1 0,1-1 0,-1 1 0,0 1 0,0-1 0,0 0 0,-1 0 0,1 1 0,0-1 0,-1 0 0,1 1 0,-2-3 0,-1 2 22,1 0 0,0 0 0,-1 0 1,0 0-1,0 0 0,0 1 0,0-1 0,1 1 1,-1 0-1,-6-1 0,4 0-105,1 2-1,-1-1 1,0 0 0,1 1-1,-1 0 1,0 0 0,1 1-1,-1-1 1,1 1-1,-1 0 1,0 0 0,1 1-1,-1-1 1,2 1 0,-2 0-1,-7 4 1,-1 7-6739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57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200 0 24575,'-4'3'0,"0"0"0,0 0 0,0-1 0,0 2 0,0-1 0,1 0 0,-1 1 0,1 0 0,1 0 0,-1 0 0,1 0 0,-1 0 0,1 0 0,-3 8 0,4-9 0,1 0 0,-1 0 0,0 0 0,0 0 0,1 0 0,0 0 0,0 0 0,0 0 0,1 1 0,0 2 0,0-4 0,-1 0 0,1-1 0,0 0 0,0 1 0,0-1 0,-1 1 0,2-1 0,-1 1 0,0-1 0,0 1 0,1-2 0,-1 2 0,1-1 0,-1 0 0,1 0 0,-1 0 0,1 0 0,-1-1 0,4 3 0,-4-3 0,0 0 0,-1 0 0,1 1 0,0-1 0,0 1 0,0-1 0,0 0 0,0 0 0,0 0 0,0 0 0,0 0 0,0 0 0,0 0 0,0 0 0,0 0 0,0 0 0,0 0 0,0 0 0,2-1 0,-3 0 0,1 1 0,-1 0 0,0 0 0,1-1 0,-1 1 0,1-1 0,-1 0 0,1 1 0,-1 0 0,0-1 0,1 0 0,-1 1 0,0 0 0,0-1 0,0 0 0,0 1 0,0-1 0,0 1 0,0-1 0,0 0 0,0 1 0,0-1 0,0-1 0,0 0 0,0-1 0,-1 0 0,0 1 0,0 0 0,0 0 0,1 0 0,-2 0 0,1 0 0,0-1 0,-1 2 0,1-1 0,-4-3 0,1 3 0,1 0 0,-1 0 0,0 0 0,0 1 0,1-1 0,-1 1 0,-1-1 0,1 2 0,0-1 0,0 0 0,0 0 0,-1 1 0,1 0 0,0 0 0,-1 0 0,1 0 0,0 0 0,0 1 0,-1 0 0,-7 2 0,6-2 0,0 1 0,0 0 0,0-1 0,0 2 0,-1-1 0,2 1 0,0 0 0,-2 0 0,3 0 0,-2 1 0,1-1 0,-8 10 0,12-13 0,0 1 0,0 1 0,1-2 0,-1 1 0,0 0 0,1 0 0,-1 0 0,1 0 0,0 0 0,-1 0 0,1-1 0,0 2 0,-1-1 0,1 0 0,0 0 0,0-1 0,0 2 0,0-1 0,0 0 0,1 0 0,-1 0 0,0 0 0,1 2 0,0-3 0,0 2 0,0-1 0,0 0 0,0 0 0,1 0 0,-2 0 0,2 0 0,-1 0 0,1 0 0,-1-1 0,0 1 0,1 0 0,-1-1 0,4 1 0,5 2 0,0-1 0,1 0 0,0-1 0,10 1 0,-20-2 0,11 0 0,44 2 0,-52-2 0,0 0 0,0-1 0,0 1 0,0-1 0,-1 1 0,1-1 0,0-1 0,0 2 0,-1-2 0,1 1 0,4-3 0,-8 4-24,0 0-1,0-1 1,0 1 0,0 0-1,1-1 1,-1 1 0,0 0-1,0-1 1,0 1-1,0 0 1,1 0 0,-1 0-1,0-1 1,0 1 0,0-1-1,0 1 1,0 0-1,0 0 1,0 0 0,0-1-1,0 1 1,-1 0 0,1-1-1,0 1 1,0 0-1,0-1 1,0 1 0,-1 0-1,1 0 1,0 0-1,0-1 1,0 1 0,0 0-1,0 0 1,0-1 0,-1 1-1,1 0 1,0 0-1,-1 0 1,1 0 0,-1 0-1,1 0 1,0-1 0,0 1-1,0 0 1,-1 0-1,1 0 1,0 0 0,-1 0-1,1 0 1,-1 0-1,1 0 1,0 0 0,0 0-1,-1 0 1,-14-4-6802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58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85 24575,'0'5'0,"0"1"0,0 0 0,1-1 0,-1 1 0,2-1 0,-1 1 0,1-1 0,0 1 0,1-1 0,-1 0 0,5 7 0,-5-10 0,1 1 0,-1-1 0,1 1 0,-1-1 0,1 0 0,0 0 0,1 0 0,-1 0 0,0-1 0,1 1 0,-1 0 0,1-1 0,-1 0 0,1 0 0,-1 0 0,1 0 0,-1 0 0,1-1 0,0 0 0,5 0 0,-3 1 0,-1-1 0,1 0 0,-2 0 0,2-1 0,-1 1 0,0-1 0,0 0 0,0 0 0,0-1 0,0 1 0,-1-1 0,1 0 0,0 0 0,-1 0 0,1-1 0,-1 1 0,6-5 0,-7 4 0,-1-1 0,1 1 0,0 0 0,-1 0 0,0-1 0,1 1 0,-2-1 0,1 1 0,-1-2 0,1 2 0,-1-1 0,0 0 0,-1 0 0,1 0 0,-1 0 0,1 0 0,-2 1 0,1-2 0,-2-5 0,2 5 0,-2 2 0,1-2 0,0 2 0,-1-1 0,1 0 0,-2 0 0,1 0 0,0 1 0,-1-1 0,0 1 0,1 0 0,-1 0 0,0-1 0,-1 1 0,1 0 0,-1 0 0,0 1 0,0-1 0,0 1 0,1 0 0,-2 1 0,0-1 0,1 0 0,0 1 0,-1-1 0,1 1 0,-1 0 0,0 0 0,1 1 0,-2 0 0,2-1 0,-1 1 0,0 0 0,1 1 0,-2-1 0,2 0 0,-1 2 0,0-1 0,-4 1 0,0 1 0,-1 0 0,1 1 0,1 0 0,-1 0 0,1 1 0,-15 10 0,20-13 0,-1 0 0,1 0 0,0 1 0,1-1 0,-1 1 0,0 0 0,1 0 0,0 0 0,-1 0 0,1 1 0,1-1 0,-1 0 0,0 0 0,1 1 0,0-1 0,0 1 0,0-1 0,0 5 0,1-6 0,0 1 0,1-1 0,-1-1 0,1 1 0,-1 0 0,1 0 0,0 0 0,0-1 0,-1 2 0,1-2 0,1 1 0,-1 0 0,0-1 0,1 0 0,-1 2 0,1-2 0,2 3 0,-1-2 0,1-1 0,-1 1 0,0 0 0,1-1 0,-1 1 0,1-1 0,0 0 0,0-1 0,7 3 0,-3-3 0,-1 1 0,0 0 0,1-1 0,-1-1 0,1 0 0,-1 1 0,0-1 0,1-1 0,-1 1 0,11-5 0,-16 6 0,1-1 0,-1 0 0,-1 0 0,2 1 0,-2-2 0,2 2 0,-2-2 0,1 1 0,-1 0 0,1 0 0,-1-1 0,1 1 0,-1-1 0,1 0 0,-1 1 0,0-1 0,0 0 0,0 1 0,0-1 0,0 0 0,0 0 0,-1 1 0,1-2 0,-1 2 0,0-1 0,0 0 0,0 0 0,0 0 0,0 0 0,0 0 0,0 0 0,0 0 0,0 1 0,-1-1 0,0-1 0,0-1 0,-2 1 0,2 0 0,-2-1 0,1 1 0,-1 0 0,1-1 0,-1 1 0,-1 0 0,1 1 0,0-1 0,-1 1 0,1-1 0,-1 1 0,1 0 0,-1 0 0,-1 0 0,1 0 0,-6-1 0,-20-3-1365,1 3-5461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59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 24575,'2'1'0,"1"-1"0,-2 1 0,2 0 0,-2-1 0,1 1 0,0 0 0,0 0 0,0 0 0,0 0 0,0 0 0,-1 1 0,1-1 0,2 3 0,10 6 0,-4-5 0,1-1 0,1 0 0,-1-1 0,1 0 0,0 0 0,0-1 0,0-1 0,0 1 0,0-1 0,0-1 0,20-2 0,-28 1 0,0 1 0,0-1 0,-1 0 0,1 0 0,-1-1 0,1 1 0,-1 0 0,0-1 0,1 0 0,-1 0 0,-1 0 0,1 0 0,1-1 0,0-2 0,-2 5 0,-1-1 0,-1 0 0,1 1 0,0-1 0,-1-1 0,1 2 0,-1-1 0,1 0 0,-1 0 0,1-1 0,-1 2 0,1-2 0,-1 2 0,0-2 0,0 1 0,0 0 0,0 0 0,0 0 0,0 0 0,0 0 0,0 0 0,0-1 0,-1 2 0,1-2 0,-1 2 0,1-2 0,-1 1 0,1 1 0,-1-2 0,1 2 0,-1-1 0,0 0 0,1 0 0,-1 0 0,0 0 0,-1 1 0,2-1 0,-1 0 0,-1 0 0,2 1 0,-1-1 0,-1 1 0,1-1 0,-2 1 0,0-2 0,0 1 0,0-1 0,0 2 0,0-1 0,0 0 0,-1 0 0,1 1 0,0 0 0,0-1 0,-1 1 0,1 0 0,0 0 0,-1 1 0,1-1 0,0 0 0,-1 1 0,1 0 0,0 0 0,-1-1 0,1 2 0,0-2 0,0 2 0,0-1 0,1 1 0,-1 0 0,0-1 0,-3 4 0,5-5 1,1 1 0,0-1 1,0 0-1,0 1 0,0-1 0,-1 0 0,1 0 0,0 1 0,0-1 0,0 1 0,0-1 1,-1 0-1,1 1 0,0-1 0,0 0 0,0 0 0,0 1 0,0-1 0,0 1 0,0-1 1,0 0-1,1 0 0,-1 1 0,0-1 0,0 1 0,0-1 0,0 1 0,1-1 0,-1 0 1,0 0-1,0 0 0,0 1 0,0-1 0,0 0 0,1 1 0,-1-1 0,1 0 0,-1 0 1,0 0-1,1 0 0,-1 1 0,0-1 0,0 0 0,1 0 0,-1 0 0,1 0 0,-1 1 1,1-1-1,-1 0 0,1 0 0,-1 0 0,0 0 0,0 0 0,1 0 0,-1 0 0,2 0 1,25 1-1181,-26-1 929,26-2-6576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13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14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15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16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24575,'0'-4'0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16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18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24575,'5'4'0,"7"3"0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06:35.732"/>
    </inkml:context>
    <inkml:brush xml:id="br0">
      <inkml:brushProperty name="width" value="0.1" units="cm"/>
      <inkml:brushProperty name="height" value="0.6" units="cm"/>
      <inkml:brushProperty name="color" value="#00A0D7"/>
      <inkml:brushProperty name="ignorePressure" value="1"/>
      <inkml:brushProperty name="inkEffects" value="pencil"/>
    </inkml:brush>
  </inkml:definitions>
  <inkml:trace contextRef="#ctx0" brushRef="#br0">1 0,'4'0,"9"0,7 0,3 0,3 0,-1 0,2 0,-6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18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23.7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24.6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25.7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26.8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27.7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28.5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29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29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30.4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06:36.628"/>
    </inkml:context>
    <inkml:brush xml:id="br0">
      <inkml:brushProperty name="width" value="0.1" units="cm"/>
      <inkml:brushProperty name="height" value="0.6" units="cm"/>
      <inkml:brushProperty name="color" value="#00A0D7"/>
      <inkml:brushProperty name="ignorePressure" value="1"/>
      <inkml:brushProperty name="inkEffects" value="pencil"/>
    </inkml:brush>
  </inkml:definitions>
  <inkml:trace contextRef="#ctx0" brushRef="#br0">1 23,'4'0,"5"0,5 0,17 0,14 0,12 0,3 0,5 0,-1-4,-9-1,-24 0,-30 2,-19 0,-14 1,-21 1,-16 5,-9 4,-1 2,14 2,32 0,32-3,27-2,20-7,12-7,-1-1,-10-5,-13 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30.9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31.4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31.9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32.4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32.9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33.4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24575,'5'0'0,"12"0"0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33.7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38.3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24575,'1'0'-8191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39.5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24575,'1'0'-8191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40.1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06:37.443"/>
    </inkml:context>
    <inkml:brush xml:id="br0">
      <inkml:brushProperty name="width" value="0.1" units="cm"/>
      <inkml:brushProperty name="height" value="0.6" units="cm"/>
      <inkml:brushProperty name="color" value="#00A0D7"/>
      <inkml:brushProperty name="ignorePressure" value="1"/>
      <inkml:brushProperty name="inkEffects" value="pencil"/>
    </inkml:brush>
  </inkml:definitions>
  <inkml:trace contextRef="#ctx0" brushRef="#br0">211 111,'3'0,"6"0,10 0,8 0,4 0,6 0,3 0,-1 0,-2 0,-5 0,-19 0,-24 0,-21 0,-18 0,-16 0,-9 0,1 0,4 0,11 0,18 0,22 0,25 0,20-4,12-1,10-3,3-4,0-1,-3 0,-10-3,-15 2,-16 2,-14 5,-9 3,-1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40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41.5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42.2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42.8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43.4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44.2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45.5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46.3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46.8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47.3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06:37.994"/>
    </inkml:context>
    <inkml:brush xml:id="br0">
      <inkml:brushProperty name="width" value="0.1" units="cm"/>
      <inkml:brushProperty name="height" value="0.6" units="cm"/>
      <inkml:brushProperty name="color" value="#00A0D7"/>
      <inkml:brushProperty name="ignorePressure" value="1"/>
      <inkml:brushProperty name="inkEffects" value="pencil"/>
    </inkml:brush>
  </inkml:definitions>
  <inkml:trace contextRef="#ctx0" brushRef="#br0">0 0,'8'0,"3"4,6 1,10 0,7-2,7 0,3-1,3-1,-3-1,-9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48.5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49.2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49.7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50.1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24575,'5'0'0,"8"0"0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50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50.9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1:51.4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08.5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09.2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10.1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06:38.653"/>
    </inkml:context>
    <inkml:brush xml:id="br0">
      <inkml:brushProperty name="width" value="0.1" units="cm"/>
      <inkml:brushProperty name="height" value="0.6" units="cm"/>
      <inkml:brushProperty name="color" value="#00A0D7"/>
      <inkml:brushProperty name="ignorePressure" value="1"/>
      <inkml:brushProperty name="inkEffects" value="pencil"/>
    </inkml:brush>
  </inkml:definitions>
  <inkml:trace contextRef="#ctx0" brushRef="#br0">0 0,'4'0,"13"0,11 0,14 0,7 0,4 0,-5 0,-8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11.3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8:36.6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24575,'0'4'0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8:37.9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8:38.6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8:39.3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8:40.1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8:40.5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8:41.3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8:42.9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12.5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19:01:59.3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06:39.282"/>
    </inkml:context>
    <inkml:brush xml:id="br0">
      <inkml:brushProperty name="width" value="0.1" units="cm"/>
      <inkml:brushProperty name="height" value="0.6" units="cm"/>
      <inkml:brushProperty name="color" value="#00A0D7"/>
      <inkml:brushProperty name="ignorePressure" value="1"/>
      <inkml:brushProperty name="inkEffects" value="pencil"/>
    </inkml:brush>
  </inkml:definitions>
  <inkml:trace contextRef="#ctx0" brushRef="#br0">0 0,'9'0,"9"4,11 1,11 0,12-2,5 0,-4-1,-11-5,-16-2,-13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13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15.1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15.7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17.1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8:44.5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8:45.3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8:46.2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8:47.1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18.8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21.3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06:39.781"/>
    </inkml:context>
    <inkml:brush xml:id="br0">
      <inkml:brushProperty name="width" value="0.1" units="cm"/>
      <inkml:brushProperty name="height" value="0.6" units="cm"/>
      <inkml:brushProperty name="color" value="#00A0D7"/>
      <inkml:brushProperty name="ignorePressure" value="1"/>
      <inkml:brushProperty name="inkEffects" value="pencil"/>
    </inkml:brush>
  </inkml:definitions>
  <inkml:trace contextRef="#ctx0" brushRef="#br0">1 37,'8'0,"6"0,6 0,6 0,16-4,7-1,1 0,-1 1,7-2,-2-1,-10 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22.5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23.9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 24575,'0'-4'0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8:57.4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8:58.1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8:52.9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8:53.9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8:54.6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8:55.5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8:56.4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8:59.3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06:19.128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1 0,'8'4,"6"1,10 0,3-1,7-2,0 0,-1-1,-7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00.8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02.0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03.0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03.8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04.7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05.6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06.3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06.9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07.4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08.0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06:19.987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1 22,'0'-3,"4"-2,5 0,9 2,10 0,7 1,7 2,3-1,-2 1,-3 1,-10-1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28.0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28.9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29.7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31.0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31.9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33.8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34.8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9:35.4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06:20.558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1 1,'0'4,"4"0,9 4,10 1,6-2,1-1,-4-2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06:21.144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32,'0'-3,"4"-2,10 0,9 1,10 1,3 1,2 1,-3-3,-9-1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06:21.701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1 13,'4'0,"9"0,6 0,5-4,1 0,-3-1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09:58.45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63 1517,'4'0,"5"0,5 0,5 0,2 0,2 0,1 0,1 0,-1 0,1 0,-1 0,-5-5,-1-3,1-2,0 1,1 3,2 1,1 2,0 3,0-1,0 1,1 1,-1-1,-6 0,-13 0,-9 1,-8-1,-7 0,-2 0,-3 0,0 0,-1-3,5-6,2 0,4-3,0 0,-1 3,-1 2,-2 4,-3 1,8 1,10 1,13 0,9 1,6-1,14 0,9-3,1-2,-5-2,-5-2,-5 2,-4 1,-4 3,-1 0,-1 3,-12 0,-17 0,-15 0,-10 0,-10 0,-10 1,-11-1,-3 0,5 0,9 0,5 0,11-3,6-3,6 1,1 2,5-4,10 1,10 0,8 3,9 0,8 1,0 2,5 0,1 0,-2 0,-2 0,-3 0,-5-3,-15-1,-12-1,-14 1,-10 1,-6 2,0-1,-2 2,1 0,-2 0,3 0,2 1,4-1,14 0,14 0,15 0,8 0,6 0,9-4,3 0,-2-1,1 1,-3 2,-3 0,-3 1,-3 1,-2 0,-1-3,-1-2,4 1,1-4,-8 1,-16 0,-15 2,-15 2,-12 1,-1 1,-4 1,3 0,3 1,5-1,-1 1,1-1,3 0,2 0,-2 0,-5 0,0 0,10-4,12 0,13-1,10-2,7 0,1-4,0 2,2 1,1 2,1-1,0 0,4 2,2 2,0 1,-2 0,-1 2,0-4,-14-1,-12 1,-14 0,-8-2,-6-1,0 2,3-3,2 1,2-3,0 1,-1 1,12 3,16 1,9 3,12 0,12 1,9 0,2 1,6-1,-3-3,-2-1,-7-1,-6 2,-2 0,-2 2,-4 0,5-3,1-5,-2-1,-3-1,-3-1,-10 3,-12 3,-14 2,-11 2,-5 2,-3 0,-2 0,2 1,-4-1,0 1,2-1,0 0,3 0,1 0,0 0,6-4,1-1,-4 1,-2 0,-2-3,1 1,0 0,0 2,1 1,0 1,0-2,1-1,-5 1,0 1,0 0,8 2,13 1,10-1,9 1,11 1,5-1,6-4,5-1,4 1,6-1,7-1,2 0,-1 0,-2 2,-7 1,-3 1,-5-2,-2 0,-4-5,-10 1,-14 1,-17 1,-15 3,-12 1,-8 2,-4 0,1 0,0 0,4 0,6 0,3 1,4-5,3-1,-3 0,1 2,-1 0,2 2,0-1,6-1,1-2,0 0,0 2,-1 1,-1 0,2-2,9-2,11 2,8-3,7-1,4 2,8-2,2-3,1-1,-2 3,-1-1,-3 1,1 2,-2 2,-1 3,-4-3,-1-1,1 2,-8-3,-10-1,-8-1,-7-1,-6 3,2-2,-2 1,4-3,1 2,1-2,1 1,2-1,-2 0,-1 3,4 3,13 2,10 1,14 1,15 2,8-1,-1 1,-1-1,-4 1,-5-1,-10-3,-14-2,-13 0,-15 2,-10 0,-4 2,-2 0,1 0,0 1,1 0,2 1,0-1,5-4,2-1,0 0,2-2,10-1,12-5,10-2,9-5,6 2,0 2,0 5,-2 5,-2 1,-5 0,-11 0,-15 1,-10 1,-8 1,-4-2,0-2,-1 2,0-1,2 3,0 1,0 0,10 0,13 2,13-1,11 0,7 0,2 1,0-1,-2 0,-1 0,1 0,-2-4,-3-1,2 1,1-3,0-1,-5-2,-9 1,-12 2,-10 1,-11 3,-6 1,-3 1,0 1,0 1,2-5,2 0,0-1,1 1,0 2,1 0,-1 1,1 1,0 0,0 0,11 0,17 0,18 1,14-1,9 0,4-4,1-1,-3-3,-6-1,-7-1,-4-1,-5 3,-2 2,-1 3,-1 0,0 3,-8 0,-9 0,-12 0,-10 1,-11-1,-9 1,-3-1,3 0,3 0,3 0,3 0,3-4,-3-1,0 0,0-2,1 0,6-3,1 0,9 3,10 1,9 2,8 3,4 0,3 1,2-3,0-2,0-3,1 0,2 1,1 2,0 1,2-1,1-5,-10 0,-12 2,-20 1,-12 4,-14 0,-9 2,-2 5,5 1,5 0,3 0,10 1,11 5,17 0,12-3,10 2,5-1,1-1,0-4,-3 3,3 0,3-2,4-2,-1-1,-2 0,-4-2,-4 0,-2 0,-2 0,4 0,0 0,-4-5,-2 0,-1 0,-5-2,0-1,1-2,1 1,2 1,-2-1,-1 1,5 2,2 1,2 2,0-2,0 0,-2 0,1 1,-1 2,0 0,-1 2,0 0,1 0,-1 0,0 0,1 0,-1 0,0 0,1 1,0-1,-1 0,0 0,0-3,0-2,1 0,0 2,-1 0,0 1,1 2,-1-1,-7 1,-16 0,-10 1,-8-1,-5 0,-3 0,-1 0,1 0,0 0,1 0,-3 0,-2 0,2 0,8 0,13 0,10 0,10 0,6 0,4 3,1 2,2 0,0-2,-2 0,1-2,0 0,-5 3,-10 1,-10 4,-13 3,-10 0,-7 2,-7 2,-5-2,4 0,6-1,3-1,3 0,2-1,1-1,4 2,14-2,11-2,9-3,6-2,3-2,2-1,-1 0,6-1,-1 1,0 0,-2 0,-2-1,0 1,-2 0,0 0,-1 0,-4-4,-13-1,-12-3,-12 0,-8 1,-3 1,-1 2,5 6,8 9,8 4,11-2,10-2,6 0,4-1,-2 0,-3 3,-7 3,-6-2,-15 1,-7-3,-5-1,-4-6,1-1,-1-3,1 0,1-2,4 5,10 0,11 0,13 0,9-2,8 0,4-2,3-3,0-2,-3-3,-3-1,-11 1,-12 2,-17 2,-9 2,-11 1,-4 5,0 1,1 0,3 3,2 3,1 1,6 1,6 3,4 1,2-1,5-4,7 0,7-2,9-3,7-2,1-3,-1 0,5-2,0-1,-1 1,-3-1,-8 0,-13 1,-16 0,-17 0,-13 0,-12 0,-8 4,-3 1,1 3,7 0,9 0,8-3,19-1,15-3,13 1,13-2,6 0,2-1,4 1,0-4,-2-1,-3 0,-2 2,-6-4,-3 0,0 2,-1 1,2 1,1 2,2 0,-1 1,1 0,1-4,-1-1,1 1,0 0,-1-2,-7 0,-11 1,-11 1,-3-2,-5-1,1-9,1-7,4-2,3-1,2 0,-2 5,-5 6,0 2,2-1,-2 2,0 0,3-2,1-4,-1 4,4 3,7 6,2 10,5 5,0 7,2 6,-1 4,-2 1,-4-2,-2 0,-2-2,3 4,4-5,1-1,-2-1,-1-1,1 1,-1-1,0 1,-3 0,3-3,-1-1,4-4,0 0,1-2,0 0,-3 2,-1 4,-3 0,-3 3,4-2,0-2,4-2,-1-1,0 2,-3-10,-5-5,-4-6,0-6,0-5,-3-3,-4 2,-5 0,-3 4,-2 3,-3 1,-3 1,-3 3,1 2,1 2,-3 1,4 5,3 1,1 0,0-1,2 0,11-3,15 1,15-2,12 0,13 0,6 0,-2-4,-4-2,-11-2,-18-1,-21 2,-17 2,-16 1,-10 2,-6 1,0 5,1 1,0 4,7-1,2 0,5 1,5 0,5-2,2 2,16-2,11-1,23-1,16-3,8-1,9-4,-2-5,-6-2,-7 1,-6-2,-5 2,-13 1,-15 3,-22 6,-14 6,-6 6,-8 0,-3 3,2-4,6-1,9 0,17-2,17-2,17-3,10-1,8-2,6-1,0 0,-2 0,-5-1,-4 1,-3-1,-1 1,-3 0,0 0,-1 0,1 0,0 0,0 0,0 0,0 0,0 0,0 0,1 0,-1-3,-7-2,-11 0,-14-3,-10 1,-5 0,-3 2,0 2,0 1,0 1,2 1,0 0,5 5,1 0,2 0,-3-1,-1-1,4 3,0-1,3 4,8-1,9 0,8 1,6-1,4-2,3-1,5-2,1-1,4-2,0 0,-2 0,-2-1,-2 1,-3-1,-9 5,-10 1,-12-1,-11 0,-9-2,-2 3,-5 1,0-1,-4-1,-2-1,0 2,4 1,4 2,-6 1,1 1,2 0,2-1,15-4,15-2,15 0,9-3,6 0,1 0,0 0,-1-1,-2 0,0 1,-1 0,-1 0,4 0,-1 0,2 0,-2 0,-1 0,-1 0,-1 0,0 0,-1 0,0 0,-7 0,-11 0,-11 0,-7 0,-6 0,-5 0,0 0,-2 4,1 1,-4 0,-1-2,5 4,2-1,2-1,-1 0,5 1,0 0,0-1,3 3,3 4,8-2,7-1,13-2,7 0,7 1,6-3,4 0,0-7,-3-1,0-2,-3 1,-3 1,-3 1,-3 1,-13 1,-17-1,-16 2,-9-1,-14 0,-9 0,0 0,3 0,4 0,2 0,5 0,4 0,4 0,8 4,11 1,16 0,14-2,8 0,8-1,6-2,4 1,1-1,-2 0,0-1,-5 1,-5 0,-3 0,-4 0,-2 0,-6 4,-10 5,-9 0,-10 3,-7-1,-5-2,-2 1,-1-1,-5 1,4 3,-3-1,0-2,-2 1,-1-2,1-3,2 3,2-2,10-1,12-1,10-3,12-1,8-1,4 0,-1 0,1 0,-2 0,-1 0,-1-1,-1 1,0 0,-1 0,0 0,1 0,-1 0,0 0,1 0,-13 0,-11 0,-11 0,-10 0,-11 0,-6 0,-10 0,-1 0,1 0,0 0,0 0,5 0,5 0,6 0,4 0,2 0,2 0,2 0,-1 0,6 3,3 6,6 5,11-1,13 5,13 0,8-4,6-3,1-4,-5-4,-3-1,-5-2,-4-1,-3 0,0 0,-1 1,-1 0,1-1,0 1,-8 0,-15 0,-14 4,-14 4,-10 1,-5 4,-5-2,2-2,10 1,6 3,4-1,4-4,0-1,0-3,1-3,11 0,16-1,14 0,12-1,8 1,5-4,4-1,1-3,-5-1,-5 1,-6 0,-3-5,-5-2,-2 0,-2 5,1 2,-1 3,-7 2,-15 2,-16 1,-8 1,0 3,0 5,0 5,0 3,0 3,0-2,4-1,7 1,11-2,12-5,7-3,6-4,5-6,8-3,0-4,-1 0,-3 0,-3 3,-3 2,-8 1,-13 3,-11 3,-8 6,-5 1,-4-1,-7 1,-1 0,-3-3,-1 2,2 2,3 1,3-3,9 1,12-1,15-3,11-1,8-3,5 0,0-2,-2-4,-2-4,-1-2,-2 1,-1 2,-2 2,-4-1,-1 0,0 1,0-3,-5 1,-6 5,-9 3,-6 5,-7 1,-4-1,-9 3,-1 4,0-1,-1 1,2-1,2 0,1 3,1 2,-3 1,-2-1,1-5,9-3,11-5,12-1,8-2,7-2,4 0,2-3,0-1,1 0,-1 1,0-3,0 0,-2-2,-7 0,-11 2,-10 2,-9 5,-5 2,-4 6,-2 2,-4 0,-2 1,-7-2,-9 1,0-2,2-1,7-2,5 1,4 1,3-2,-1-2,-6-1,1 0,0-2,-1 0,-4 0,5 3,3 2,4-1,-3-1,0 4,0-1,2 0,0-2,2-1,8 2,15 1,11-1,21-1,17-2,7 0,3-2,3-7,0-3,-7 0,-9 2,-8 2,-6 0,-4-2,-3 0,-14-1,-12 2,-10 2,-7 6,-12 2,-4 1,-9 3,-5 5,3-1,-4 3,4 1,4 0,7-5,4-2,4-4,3-2,1 3,1-1,-5 1,-1-2,-3-1,-5-1,0 0,2-1,2 0,3-4,3-1,-2 0,-1 1,-3 1,-4 2,-4-1,1 2,3 0,3 0,4 0,3 1,-2-1,-1 0,5-4,2 0,2-1,-1 1,4-1,1-2,3-3,-1 1,-1-2,-2 1,-3 2,-1 3,-2 1,0 3,-1 0,0 1,1 1,-1-1,0-3,1-2,-1 0,0 2,1 0,4-6,0-1,5-4,1 2,1-2,3-1,0-3,5 3,7 2,7 6,6 5,8 9,8 5,15 6,-2 2,1 2,3-3,-1-1,-2-3,-5-4,-5-1,-4-2,-4 1,-3 0,-2-2,-1-3,1-1,-12-2,-13 0,-9-1,-7-1,-8-3,-4-1,0-7,0-2,2-2,1-2,2 2,4 0,3 4,0 2,-2 4,0 2,-1 3,-1 1,0 1,-2-1,4-3,10-2,18 5,20 1,13 6,11 0,13 3,3 0,-2-2,-4-3,-5-1,-7-2,-9 2,-4 2,1-2,-3 0,0-2,-1 0,-2-2,-4 0,-1 0,-3 0,0 0,0 0,-1 0,3-1,3 1,-9 0,-15 0,-13 0,-13 0,-19 0,-14 0,-10 0,-2 0,2 0,5 0,7 0,12-4,11-1,9-3,4 0,-3 1,-3 1,-4 2,-3 2,0 1,1 1,-3 0,0 1,9-1,20 1,23-1,24 0,11 0,9 0,4 0,0 0,-8 3,-8 2,-7 0,-13 3,-7-1,-4-1,-3-1,4-2,3-1,0-2,-4 5,-2-1,-8 1,-15-2,-18 0,-10-2,-7 0,-9-1,-5 0,-6 0,4 0,7 0,7-1,18 1,18 0,17 0,14 0,14 0,13 0,9 0,9 4,0 4,1 1,-5 0,-6-2,-5-3,-5-1,-7-3,-15 1,-17-1,-18-1,-17 1,-8 0,-7 0,-1-1,2 1,2 4,4 1,3 0,10-2,15 0,17-5,17-10,20-5,12-1,3 3,4 0,-5 0,-4 1,-9 0,-9 2,-13 0,-11-2,-17-6,-17 0,-19 1,-18 3,-9 3,-7 5,-11 4,-8 3,-10 0,-1 2,10 3,13 2,29 0,34-2,30-5,28-2,14 0,9-1,4 1,1 1,0 1,-4 1,-7 0,-6-5,-6 1,-7-5,-7-3,-14 0,-19 2,-22 3,-17 3,-14 1,-11 2,1 5,-2 1,-3 0,-6 0,-3 1,6 5,10-1,16 3,18 2,20-2,19-2,14-4,15-2,10-3,8-1,13-4,5-7,5-7,-4-2,-9-1,-17 0,-26 2,-34 4,-29 6,-12 6,-11 5,-12 5,-19 1,-22 7,-16 0,-8 2,3-3,11-4,19-3,33-4,40-6,33-2,30-5,25-1,19 2,14 2,0-6,-5 0,-9-1,-15 0,-15 3,-11 3,-18-1,-15 1,-18 2,-18 2,-13 1,-10 1,-13 1,-16 0,-16 0,-9 1,-6-1,0 0,3 0,29 0,35 0,34 0,29 0,29 0,18 0,14 0,9 0,2 0,-3 0,-8 0,-9 0,-5-3,-2-2,-3 0,-4 1,-8 1,-8 1,-9-2,-13-6,-15 1,-13 1,-21 2,-8 2,-2 1,-15 3,-8-1,-14 2,-18-1,-15 0,2 0,7 1,15-4,13-2,19-4,16 0,13-1,28-1,25 3,20 2,18 3,22 1,23 1,18 1,10 1,-1-1,-10-7,-13-6,-18-5,-23 1,-18 4,-27-1,-26 3,-26 3,-17 3,-12 3,-6 1,-4 0,-12 2,-17 0,-9-1,1 0,2 1,5-1,11 4,15 4,27 1,32 0,26-3,17-1,19-2,24-3,26 1,21-1,3-1,-3 1,-15-4,-18-2,-22-2,-22-4,-22-1,-22 0,-22-3,-20 2,-7 3,-5 3,-5 4,-5 2,-13 1,-5 1,-2 1,5-1,0 1,8 0,7-1,18 0,28 1,25-1,26 0,35-5,36-11,29-6,22-8,12-3,-11 2,-26 5,-29 4,-35 2,-32 4,-35 5,-30 4,-18 4,-21 2,-15 1,-19 1,-15-1,-4 2,13-1,14-1,10 0,8 4,11 1,14-1,14 3,25 1,27-1,22-3,23-1,27-1,21-1,16-1,-1 0,-7-1,-19-3,-34-1,-33 0,-32 1,-22 1,-10 1,-16 1,-16 1,-20 0,-24 4,-10 1,4 4,5 0,13 2,18 3,40-1,37-3,27-2,18-3,11-3,10-2,2 0,-3 0,-8 0,-19-5,-26 0,-23 0,-22 0,-25 3,-14 0,-6 1,-3 1,-3 0,2 0,6 0,9 0,11 1,25-4,24-2,22 0,21 2,20 0,16 1,9 2,6-5,-3 0,-13 1,-20 0,-33 2,-34 0,-18 1,-12 1,-12 0,-6 0,-2 0,-7 0,5 1,12-1,10 0,14-3,23-6,27-5,18 2,15 0,18 4,22 2,20 4,6 1,-4 0,-5-2,-17-5,-28-4,-32-1,-25 2,-22 3,-19 3,-20 2,-21 2,-12 1,-7 0,0 0,5 1,10-1,11 1,13-1,24-4,27 0,25-1,33 1,29 2,23 0,18 1,5 1,-4-4,-15-4,-17-2,-25-2,-31 1,-30 3,-27 1,-18 4,-15 1,-17 1,-20 1,-19 1,-18-1,-11 7,10 7,16 1,23-3,23-2,30-5,31-1,32-3,32 0,29-1,25-1,17 1,11-1,-8 1,-8-1,-26-2,-25-2,-26-4,-24 0,-32 2,-25 1,-12 2,-1 2,-13 1,-7 1,-13 0,-8 1,3-1,8 1,10-1,12 0,12 0,9 0,6 0,22 0,17 0,25 0,26-4,26-12,27-6,16-9,4-1,-14 2,-23 4,-36 7,-37 8,-34 4,-22 5,-11 2,-11 1,-2 0,-5 1,-3-2,5 1,0 3,-1 5,1 1,2 1,25 1,23-3,31-3,28-2,27-2,30-2,12 0,-2-4,-12-1,-22-4,-27 0,-32 1,-37 3,-26 1,-28 3,-25 6,-22 5,-15 0,-13-2,5 1,14 7,25 0,23-2,34-7,32-9,28-7,24-6,13-1,11 3,4 0,-4 1,-11 1,-13 1,-10 2,-9-1,-13 2,-13 1,-14 2,-20 1,-8 2,0 0,-5 1,-2 1,-4 3,-1 1,6 0,22 0,32-3,24 0,19-5,13-1,16-1,20-3,8-4,4 1,-10-10,-9 0,-15 3,-25 4,-32 5,-28 4,-15 2,-8 3,-13 4,-12 5,2 2,1-2,4-2,9 1,9 0,5-2,1-1,0-3,2-1,0 0,2-1,12-1,20 1,21-1,18 1,19-4,24-4,16-13,5-3,-3 4,-17 1,-19 3,-30 5,-35 5,-34 2,-16 3,-17 1,-10 1,-17 0,-13 3,-3 1,6 4,10 0,8-2,14-1,14-2,12-2,20-1,25-1,21 0,11-5,22-8,19-5,8-7,2-4,-7 5,-13 1,-23 5,-27 6,-27 4,-18 4,-8 3,-14 2,-11-1,-8 5,-3 1,-7 0,2-2,11-1,11-1,7-1,8 0,21-1,27-1,26-3,20-5,19-5,11-3,-4 1,-1-1,-9 4,-11 2,-21 4,-25 0,-34 1,-27 1,-8 1,-8 3,2 0,1 0,-3 1,-2 1,2-1,3 1,8-1,8 0,9 0,4 0,5 0,1-4,3-1,7 0,11 2,13 0,14 1,10 2,3-1,4 1,2 0,3 1,4-1,2 0,-3 0,-7 0,-14 0,-16 0,-18 0,-24 0,-18 0,-14 0,-7 0,-1 0,4 0,10 0,9 0,10 0,6 0,5 0,11 0,12 0,10 0,12 0,15 0,13 0,11 0,4 0,6 0,-3 0,-10 0,-10 0,-7 0,-9 0,1 0,-2 0,-1 0,-1 0,-2 0,0 0,-1-4,1-1,-2 1,1-1,0 3,1 0,0 1,-1 1,0 0,0 0,-11 0,-12 0,-23 0,-18 0,-6 1,-8-1,-7 0,-3 0,-3 0,1 0,8 0,12 0,9 4,6 1,5-1,4 0,1-1,0-1,1-2,-1 1,0-1,-2 4,-2 0,-3 1,1 2,1 0,4 3,7 3,2 0,-1 1,-2-2,3 1,-1 2,2 1,4 3,-1 2,0-1,0-2,0-1,2 1,4 0,0 1,2 2,2-1,0 2,0-1,-3 1,-6 0,0 0,-4 0,0 0,4-1,2 1,2-1,3 1,1 0,5-4,2-2,4-2,4-5,7-3,17-3,9-6,9-2,3-4,-1 0,-2-3,-3-3,-6-2,-8-2,-5 2,-10 0,-8-1,-3 0,0-1,2 2,-1 1,0 3,2 3,2 5,-1-3,-4-2,-12 1,-23-2,-19 0,-14 2,-11 4,0 1,1 3,9 0,18 1,22 0,28-3,17-1,18-1,11 3,13-1,10 1,3 2,7 0,0 0,-4 0,-12 0,-14 0,-27-4,-27-1,-18 1,-23-1,-18 3,-8 0,-6 1,5 1,4 0,4 0,3 0,2 0,6 1,1-1,5 0,3 0,11 0,19-7,17-3,22-3,9 0,12 3,9 3,6-1,1-3,-7 1,-11 2,-11-2,-9 1,-6 2,-4 3,-3 1,0 1,-1 2,4 0,2 0,5-2,0-3,3 1,3 0,0 2,-3 0,-3 1,-5 1,0 0,-3 0,0 0,-6 4,0 1,-4 4,-1-1,-2 4,-3 1,-3 4,2-2,4 1,-1 1,3-2,-1-1,1 2,-2 2,2-3,-2 0,2-2,-2-1,-3 3,-3 2,-1 1,2-2,0-11,-1-10,-5-8,-7-5,-3-4,1-1,2-1,2 0,2 1,-2 3,0 3,-5 4,2-1,0-4,-1-3,-4 3,-4 3,-2 5,2 1,-1 0,12 3,14 3,10 1,13-3,6 0,0 1,-1 0,-8-1,-12-2,-13 2,-10 5,-10 2,-8 1,-5 4,0 0,0 0,1-2,2-2,2-1,9-1,10-4,12-2,8-4,5 0,4 2,-6-3,-10 2,-10 1,-9 2,-6 2,-4 1,-6 2,-3 0,4 4,7 5,16 1,10-1,10-3,6-1,-2 1,-2 4,-6 4,-5 3,-3 2,-2 2,-2 1,-1 0,0 0,5 1,4-1,1 0,0-1,-2 2,1-5,5-6,2-4,4-3,-2 1,-4 3,-4 4,-3 2,-3 5,-3 0,-3-2,-3-1,-4-3,-4-4,-4-4,-6-2,-3-3,-2-1,-3 0,-1-1,2 0,2 1,2 0,10-1,10 4,13 2,7 0,11 2,16 1,10-2,0-1,-4 2,-11 3,-10 4,-10 3,-4-1,-3 0,-3 2,-2-1,-3 4,0-1,0 1,-1 1,0 0,-4 0,-4-4,-6-1,1 0,1 1,1 1,-3-3,-2 1,-3-5,-5-2,-3-1,-5 3,0-1,1 1,7 2,6 3,15-1,13-1,12-2,7-1,2 0,0-4,-12-3,-18-2,-17-1,-17-2,-15 3,-11 2,-11-1,-2 2,8 2,15 2,23-1,26-1,19-3,20-2,10-1,10-1,3-1,-2-1,-2 1,-3 0,-7-5,-7 0,-7-3,-16-1,-20 2,-17 2,-12 2,-7 4,-3 3,6 4,7 4,11 5,7 2,5 2,5 0,6-2,5-1,11 0,8 0,8 2,6 0,2-3,-2-1,-3 1,-6-2,-4-4,-3-4,-7 0,-2-1,-8-1,-14 2,-14 3,-9 5,-2-2,-6-2,0 1,-2-2,-2-3,0-2,16-2,15-2,14 0,8-2,12 1,8-1,2 1,0-4,0-2,4-2,-2-4,-4-1,-7 0,-7-4,-9 0,-5-3,-4-1,-3 0,1-1,2 4,6 4,0 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11:39.6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4487 5067 24575,'2'38'0,"2"1"0,15 57 0,2 22 0,-19-100 0,-1 0 0,-1 1 0,0 0 0,-6 25 0,5-38 0,1-3 0,0 0 0,-1 0 0,0 0 0,0 0 0,0 0 0,0 0 0,-3 4 0,4-7 0,0 0 0,0 1 0,0-1 0,-1 0 0,1 0 0,0 0 0,0 0 0,0 0 0,0 0 0,0 0 0,0 0 0,0 1 0,0-1 0,0 0 0,0 0 0,0 0 0,0 0 0,0 0 0,0 0 0,0 0 0,-1 0 0,1 0 0,0 0 0,0 0 0,0 0 0,0 0 0,0 0 0,-1 0 0,1 0 0,0 0 0,0 0 0,0 0 0,0 0 0,0 0 0,-1 0 0,1 0 0,0 0 0,0 0 0,0 0 0,0 0 0,0-1 0,0 1 0,0 0 0,0 0 0,0 0 0,0 0 0,0 0 0,0 0 0,0 0 0,0 0 0,0-1 0,0 1 0,0 0 0,0 0 0,0 0 0,-1 0 0,1 0 0,0 0 0,0 0 0,0 0 0,0 0 0,0 0 0,0 0 0,-2-10 0,-2-35 0,4-69 0,0 56 0,0-73 0,0 129 0,0-1 0,0 1 0,0-1 0,0 1 0,-1-1 0,0 1 0,0-1 0,1 1 0,-2-1 0,1 1 0,0-1 0,-2-1 0,2 3 0,0 1 0,0-1 0,0 0 0,0 1 0,0-1 0,0 0 0,0 1 0,0-1 0,-1 1 0,2 0 0,-2-1 0,1 1 0,0 0 0,0-1 0,0 1 0,-1 0 0,1 0 0,0 0 0,0 0 0,-1 0 0,2 1 0,-2-1 0,1 0 0,0 1 0,0-1 0,-1 0 0,2 0 0,-2 1 0,0 1 0,-5 1 0,1 0 0,-1 1 0,1 0 0,0 0 0,1 0 0,-1 1 0,1 0 0,-7 8 0,-3 6 0,-15 21 0,18-20 0,1 0 0,0 1 0,2 0 0,1 0 0,-7 29 0,9-30 0,2-8 0,8-25 0,41-163 0,-11 40 0,-26 108 0,2 0 0,1 0 0,1 1 0,2 0 0,1 2 0,1-1 0,29-34 0,-44 59 0,0 0 0,-1 0 0,1 0 0,0 0 0,0 0 0,0 0 0,0 0 0,1 0 0,-2 0 0,2 1 0,-1-1 0,0 0 0,1 1 0,-1-1 0,1 0 0,-1 1 0,0-1 0,1 1 0,1 0 0,-2 0 0,-1 0 0,0 0 0,1 0 0,-1 0 0,1 0 0,-1 1 0,1-1 0,-1 0 0,0 1 0,0-1 0,1 1 0,-1-1 0,1 0 0,-1 0 0,1 1 0,-1-1 0,0 1 0,0-1 0,1 1 0,4 16 0,-4-2 0,0 0 0,0 0 0,-2 0 0,-3 18 0,-16 64 0,12-59 0,-77 295 0,84-329 0,-20 83 0,21-85 0,-1 1 0,1-1 0,0 1 0,0-1 0,0 0 0,0 1 0,1-1 0,-1 0 0,1 1 0,0-1 0,-1 0 0,2 3 0,-2-5 0,1 0 0,-1 1 0,0-1 0,0 1 0,0-1 0,0 0 0,1 0 0,-1 0 0,1 1 0,-1-1 0,1 0 0,-1 1 0,1-1 0,-1 0 0,0 0 0,0 0 0,1 0 0,-1 0 0,1 0 0,-1 0 0,1 0 0,-1 0 0,0 0 0,1 0 0,-1 0 0,2 0 0,-2 0 0,2 0 0,0-1 0,-1 0 0,1 1 0,-1-1 0,1 0 0,-1 0 0,0 1 0,1-2 0,-2 2 0,3-3 0,8-9 0,0 0 0,-2-1 0,1 0 0,13-25 0,-6 11 0,8-16 0,-1-1 0,-2 0 0,-3-2 0,-1-1 0,-2 1 0,-4-2 0,10-69 0,-19 93 0,-3 15 0,1 1 0,0-1 0,1 0 0,-1 1 0,2 0 0,-1-1 0,6-11 0,-8 20-12,1-1 0,0 0 0,-1 0 0,1 0 1,-1 0-1,0 1 0,1-1 0,0 0 0,0 0 0,0 1 0,-1 0 0,1-1 0,0 0 0,0 1 0,0 0 0,0-1 0,1-1 0,-1 2-12,0 0 1,-1 0-1,1 0 0,-1 1 1,1-1-1,0 0 0,-1 0 0,1 0 1,-1 0-1,1 1 0,-1-1 0,1 0 1,0 1-1,-1-1 0,1 0 0,-1 0 1,0 0-1,1 1 0,-1 0 0,1-1 1,0 1-1,1 2-113,0 0 1,0 0-1,0 0 1,0-1-1,-1 1 1,0 1-1,1-1 1,0 4-1,4 32-883,-1-1-1,-2 2 0,-3 53 1,-1-48 432,-1 107 3389,5-176-1655,1 0 1,12-38-1,-8 31-750,20-88-396,12-43 0,-14 72 0,13-96 0,-36 158 0,1 0 0,3 0 0,0 0 0,2 1 0,16-36 0,-9 35 0,-9 17 0,-1 0 0,-1 1 0,1-2 0,-2 1 0,0-1 0,5-21 0,-9 33 0,0 0 0,0-1 0,1 1 0,-1-1 0,0 1 0,0 0 0,0 0 0,0-1 0,0 0 0,0 1 0,0-1 0,0 1 0,0 0 0,-1-1 0,1 1 0,0-1 0,0 1 0,0 0 0,-1 0 0,1-1 0,0 1 0,-1-1 0,1 1 0,0-1 0,-1 1 0,1 0 0,0 0 0,0 0 0,0-1 0,-1 1 0,1 0 0,-1-1 0,1 1 0,-1 0 0,1 0 0,0 0 0,-1 0 0,1 0 0,-1 0 0,1 0 0,-1 0 0,1 0 0,0 0 0,-1 0 0,1 0 0,-1 0 0,1 0 0,-1 0 0,1 0 0,-1 0 0,1 0 0,0 0 0,-1 0 0,1 0 0,-2 1 0,-2 0 0,1 1 0,-1 0 0,0 0 0,-5 4 0,-18 15 0,-47 47 0,33-29 0,-2 0 0,6-6 0,2 0 0,-31 39 0,65-69 0,-4 3 0,0 0 0,0 0 0,-1-1 0,1 1 0,-7 4 0,11-9 0,0-1 0,0 1 0,0 0 0,0 0 0,-1-1 0,2 0 0,-2 1 0,1-1 0,0 1 0,0-1 0,-1 0 0,1 0 0,0 0 0,0 1 0,0-1 0,-1 0 0,1 0 0,0 0 0,-1-1 0,1 1 0,0 0 0,0 0 0,-1 0 0,1-1 0,0 1 0,0-1 0,-1 1 0,2 0 0,-1-1 0,-1 0 0,2 0 0,-1 1 0,-1-1 0,1 0 0,1 0 0,-1 0 0,0 0 0,0 1 0,0-2 0,-6-8 0,1 0 0,-1-1 0,2 1 0,-7-20 0,-2-3 0,1 8 0,2 0 0,1-2 0,1 1 0,-7-41 0,12 40 0,-1 0 0,-1 0 0,-1 1 0,-2 0 0,-20-42 0,24 59 0,0-1 0,-1 2 0,0-1 0,-12-13 0,15 19 0,0 0 0,-1 1 0,1-1 0,-1 1 0,0-1 0,0 2 0,1-1 0,-1 0 0,0 0 0,0 1 0,-1-1 0,1 2 0,0-2 0,-7 1 0,3-1 0,-1 2 0,1 0 0,-2 0 0,2 0 0,-1 0 0,0 1 0,0 0 0,1 1 0,-1 0 0,1 0 0,0 1 0,0 0 0,0 0 0,-14 9 0,19-11 0,-15 11 0,-2-2 0,-26 11 0,41-19 0,0 1 0,0-2 0,1 0 0,-2 0 0,2 1 0,-2-2 0,1 1 0,0-1 0,0 0 0,-1 0 0,2 0 0,-2-1 0,1 1 0,0-1 0,0 0 0,-5-2 0,7 2 0,-1-1 0,1 0 0,0 1 0,1-1 0,-1 0 0,1-1 0,-2 1 0,2 0 0,0-1 0,-1 1 0,2-1 0,-1 0 0,0 1 0,0-1 0,0 0 0,-1-6 0,-2-4 0,2 1 0,0-1 0,-1-12 0,0-2 0,-2 2 0,-5-34 0,-4-1 0,-26-66 0,21 72 0,11 29 0,-19-40 0,19 47 0,2 0 0,0 0 0,-6-27 0,-2-9 0,-3-12 0,14 49 0,0 0 0,-1 0 0,-1 0 0,-12-23 0,13 32 0,0-1 0,-1 1 0,0 0 0,-1 0 0,-7-9 0,10 14 0,0 0 0,0 1 0,0-1 0,0 0 0,0 1 0,0 0 0,-1 0 0,0 0 0,1 1 0,-1-1 0,1 1 0,-1 0 0,-8 0 0,-6-1 0,1 2 0,-1 0 0,-30 4 0,-58 15 0,86-15 0,-29 8 0,34-7 0,0-1 0,-1-1 0,1 0 0,-18 0 0,33-3 0,-1 0 0,2 0 0,-1 0 0,-1 0 0,2 0 0,-1 0 0,-1 0 0,1-1 0,1 1 0,-1 0 0,-1-1 0,2 1 0,-1 0 0,0-1 0,-1 1 0,2-1 0,-1 1 0,0-1 0,0 1 0,0-2 0,0 1 0,0 0 0,1 0 0,0 0 0,0 0 0,0 0 0,0 0 0,-1 1 0,1-2 0,0 1 0,0 1 0,0-2 0,0 2 0,0-1 0,1-1 0,-1 2 0,0-1 0,0-1 0,3-5 0,0 0 0,1 1 0,-1-1 0,8-8 0,-6 8 0,31-46 0,41-63 0,-59 85 0,-4 11 0,-3-2 0,15-34 0,-1-26 0,12-28 0,-23 73 0,-1-1 0,-2 0 0,-2-1 0,-1 0 0,-2-1 0,1-66 0,-8 46 0,-2-98 0,-1 110 0,-12-61 0,6 58 0,-3-79 0,12-51 0,1 162 0,0-234 0,-1 230 0,-1 1 0,-8-26 0,6 23 0,-3-38 0,7 60 0,0-4 0,0 2 0,0-1 0,-1 0 0,0 0 0,0 0 0,0 0 0,-1 1 0,0 0 0,-5-11 0,7 15 0,-1 0 0,1 1 0,-1 0 0,1-1 0,0 0 0,-1 0 0,0 1 0,1 0 0,-1-1 0,1 1 0,-1-1 0,0 1 0,1 0 0,-1 0 0,0-1 0,1 1 0,-1 0 0,0-1 0,0 1 0,1 0 0,-1 0 0,0-1 0,0 1 0,0 0 0,1 0 0,-1 0 0,0 0 0,0 1 0,1-1 0,-1 0 0,0 0 0,0 1 0,1-1 0,-1 0 0,0 1 0,0-1 0,0 0 0,1 0 0,-1 1 0,1 0 0,-2-1 0,-1 3 0,0-1 0,0 1 0,0 1 0,0-1 0,1 0 0,-4 5 0,-3 7 0,0 2 0,1-1 0,1 1 0,-5 18 0,-16 72 0,-6 117 0,10-59 0,24-164 0,-2 8 0,1 1 0,-2-1 0,1 0 0,-1 0 0,-5 9 0,8-17 0,0-1 0,0 0 0,0 0 0,0 0 0,0 0 0,0 0 0,0 1 0,-1-1 0,1 0 0,0 1 0,0-1 0,0 0 0,0 0 0,0 0 0,0 0 0,0 0 0,0 0 0,0 0 0,-1 0 0,1 1 0,0-1 0,0 0 0,-1 0 0,1 0 0,0 0 0,-1 0 0,1 1 0,0-1 0,0 0 0,-1 0 0,1 0 0,0 0 0,0 0 0,0 0 0,0 0 0,-1 0 0,1 0 0,0 0 0,0 0 0,-1-1 0,1 1 0,0 0 0,-1 0 0,1 0 0,0 0 0,0 0 0,0 0 0,0-1 0,0 1 0,0 0 0,-1 0 0,1 0 0,0 0 0,0 0 0,0 0 0,-1 0 0,1-1 0,0 1 0,0 0 0,0 0 0,0-1 0,-7-14 0,7 15 0,-20-89 0,5 23 0,-19-44 0,-83-180 0,2 85 0,10 61 0,95 129 0,0 0 0,-11-26 0,13 24 0,-22-31 0,-22-13 0,35 44 0,1-1 0,-23-35 0,-9-17 0,-3-3 0,-36-60 0,82 127 0,0 1 0,-1 0 0,0-1 0,0 2 0,0-1 0,0 0 0,0 1 0,-1 1 0,-9-5 0,-8-2 0,-38-10 0,5 2 0,9-1 0,22 8 0,-39-12 0,-97-10 0,-7-3 0,137 27 0,14 3 0,-1 1 0,1 1 0,0-1 0,-1 3 0,-24-2 0,40 4 0,0 1 0,0-1 0,0 0 0,0 1 0,-1 0 0,1 0 0,0 0 0,0 0 0,1 1 0,-1-1 0,0 1 0,0-1 0,1 1 0,0 0 0,-1 0 0,1-1 0,0 1 0,-1 1 0,2-1 0,-1 1 0,0-1 0,-2 4 0,-2 6 0,1-1 0,-1 1 0,-6 23 0,6-10 0,1 1 0,0 0 0,1 28 0,4 80 0,0-113 0,0-17 0,0 1 0,0 0 0,0 0 0,0 0 0,-2 0 0,1 0 0,0-1 0,-1 1 0,1-1 0,-5 8 0,4-10 0,0 1 0,-1 0 0,1 0 0,-1 0 0,1 0 0,-2-1 0,1 0 0,0 0 0,0 0 0,-1 1 0,1-2 0,-1 1 0,0 0 0,-6 1 0,-6 1 0,0 0 0,-1 0 0,1-2 0,-24 1 0,-73-2 0,67-2 0,-662-5-700,544 0 700,125 3 0,0-2 0,-43-12 0,74 15 0,0 0 0,0 0 0,1-1 0,0 1 0,0-2 0,-12-6 0,18 9 0,-1 0 0,0-1 0,1 1 0,-1 0 0,1-1 0,0 1 0,0-1 0,-1 1 0,1-1 0,0 0 0,1 1 0,-1-1 0,0 0 0,0 0 0,1 0 0,0 1 0,-1-2 0,1 2 0,-1-1 0,1 0 0,0 0 0,0 0 0,0 0 0,1 0 0,-1 0 0,1 0 0,-1 1 0,1-4 0,6-12 127,14-27-1,-14 32-52,-2 0 1,1 0 0,-2 0-1,1 0 1,3-20-1,-6-18-74,-1 14 0,-1 35-28,0 0-1,0-1 1,0 1-1,0 0 1,0 0-1,1 0 1,-1-1-1,0 2 0,0-2 1,0 2-1,1-2 1,0 1-1,-1 0 1,1 0-1,-1 1 1,1-2-1,0 1 1,0 1-1,0-1 1,-1 0-1,1 0 0,1 0 1,-2 0-1,1 1 1,1-1-1,-1 1 1,-1-1-1,2 1 1,-1 0-1,0-1 1,0 0-1,0 1 1,1 0-1,-1-1 1,0 1-1,0 0 0,1 0 1,-1 0-1,0 0 1,3 0-1,4 2-257,-1 0 0,1-1 0,0 2 1,-1-1-1,10 6 0,-14-7 222,56 22-1529,100 25 1,67 2 1718,-150-34 1064,54 16 832,-114-27-1643,-2 1-1,1-1 0,-1 3 1,0-1-1,-1 0 0,20 15 1,-30-19-353,17 13 4,0-1 1,0 0-1,45 23 0,-41-27-166,1 0-1,-1-2 1,2-1-1,0-1 1,1 0-1,-1-2 1,0-1-1,1-1 0,41 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11:45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202 237 24575,'-1'-8'0,"0"0"0,-1 1 0,0-1 0,0 0 0,-1 1 0,0 0 0,0 0 0,-1 0 0,-5-8 0,-4-8 0,6 8 0,-1 0 0,-1 1 0,-1 0 0,0 0 0,-1 1 0,0 0 0,-20-16 0,22 24 0,8 5 0,1 0 0,0 0 0,0 0 0,0 1 0,0-1 0,-1 0 0,1 0 0,0 0 0,0 0 0,0 0 0,0 0 0,-1 0 0,1 0 0,0 0 0,0 0 0,0 0 0,0 0 0,0 0 0,0 1 0,0-1 0,-1 0 0,1 0 0,0 0 0,0 1 0,0-1 0,0 0 0,0 0 0,0 0 0,0 1 0,0-1 0,0 0 0,0 0 0,0 0 0,0 0 0,0 0 0,7 17 0,138 202 0,-141-214 0,0 0 0,0 0 0,-1 1 0,-1-1 0,4 8 0,-17-19 0,-6-9 0,-1-3 0,2 1 0,0-1 0,-23-36 0,13 19 0,-48-67 0,67 94 0,13 18 0,-1-5 0,132 184 0,-101-145 0,-10-12 0,-79-118 0,21 34 191,18 27-1747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19:14:54.8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20:52.107"/>
    </inkml:context>
    <inkml:brush xml:id="br0">
      <inkml:brushProperty name="width" value="0.21167" units="cm"/>
      <inkml:brushProperty name="height" value="0.21167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589 67,'-4'0,"-5"0,-6 0,-2-4,-5-1,-1 1,0 0,-2 2,-4-3,0-1,-1 1,3 0,0 3,2 1,-3 0,2 5,4 1,0 0,-5 2,0 1,0-2,0 3,5 2,2 4,6 3,3 6,5 2,3 0,1 0,3-1,0-1,-1-1,1-1,0 0,0 0,3-4,1-2,4 1,0 1,-1 0,-2 2,-3 1,4-3,-1-2,-1 2,-1-1,3-1,0-1,-2 2,0 1,-3 0,4-1,0-2,-1 3,-1 0,-2 1,-1 1,0 1,-1 1,0-1,0 1,0 0,-1 0,1 0,0 0,0-1,0 1,4-4,2-1,-1-1,3-1,4-5,1 0,-3 2,-3 4,-3 1,2-2,5 1,4-3,3-3,-1 0,0-2,-3 2,1-1,1-2,2-2,2-2,3-1,-1-2,1 0,1 0,0 3,-1 1,1 0,-4 3,-2 1,0-2,1-1,2-2,1 2,0 1,2-1,-1-3,0 1,5-2,0-4,1-1,-1-1,-2 1,0 1,-2 1,0 2,-1-1,0 1,0 1,1-1,-1-4,0-1,0 1,-4-4,-1-3,1 0,-4-2,-3-2,-5-3,-3-2,-6 3,-3 1,-1-1,2-2,0 0,1-2,2 0,0 0,1-1,0 0,0 1,4-2,2 2,0-1,1 4,2 1,-3 0,3-1,0 0,-2-2,-3-1,0-1,-3 1,0-1,-1 0,-5 4,0 1,-1 0,2-1,1-1,-4-1,2-1,0 0,1-1,1 1,1-1,1 0,1 0,4 0,2 1,3 3,1 1,-2 0,-2-1,-2-1,-2-1,-1-1,-1 0,0-1,-1 1,1-1,-5 4,0 1,-4 3,-4 5,-5 0,-2 1,-2 2,-2 2,0 2,0 1,0 1,-4 0,-1 0,0 1,1-1,2 1,1-1,1 0,0 0,1-4,-1-1,1 0,0 2,0 0,0 1,-1 1,1 1,0 0,-1 4,1 1,0 4,-5 3,0 0,-5 3,0-3,2-3,2-3,2-2,1-2,1-1,2-2,-4-7,-5-9,2-6,3 7,6 16,7 10,1 4,3 3,4-1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2:44.03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193 1 24575,'-2'49'0,"4"59"0,-2-98 0,2 0 0,0 0 0,1 0 0,0 0 0,0-1 0,1 1 0,-1-1 0,8 11 0,-4-9 0,-1-1 0,1 1 0,-2 0 0,6 17 0,-10-23 0,0 0 0,0 0 0,0 0 0,-1 0 0,0 0 0,0 0 0,0 0 0,0 0 0,-1 0 0,0 0 0,0 0 0,0 0 0,-4 7 0,-19 31 0,18-33 0,0 1 0,0 0 0,1 0 0,-6 20 0,3 6 0,-16 52 0,24-86 0,-2 1 0,1-1 0,-1 0 0,1 0 0,-2 0 0,1 0 0,0 0 0,0-1 0,0 1 0,-4 2 0,4-4 0,1 0 0,0 0 0,-1 0 0,1 0 0,0-1 0,-1 1 0,1-1 0,-1 1 0,1-1 0,-1 0 0,1 1 0,-1-1 0,0 0 0,1 0 0,-1 1 0,1-1 0,-1-1 0,1 1 0,-1 0 0,1 0 0,-1-1 0,0 1 0,1 0 0,-1-1 0,1 1 0,-3-2 0,-1-2 43,-2 1 0,3-1-1,-2 1 1,1-2 0,0 1-1,1 0 1,-8-10 0,0-1-897,-11-22 1,7 9-5973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2:44.36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 1 24575,'-4'0'0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2:50.18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24575,'1'3'0,"-1"0"0,1 0 0,-1 0 0,2 1 0,-1-1 0,2 4 0,4 10 0,1 28 0,3 9 0,-5-23 0,0-4 0,-6-27 0,1-2 0,-1-16 0,0 5 0,0 15 0,-1 20 0,1 65-1365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2:59.54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23 0 24575,'-1'5'0,"1"0"0,-1 0 0,-1 0 0,2 0 0,-6 8 0,-2 14 0,5-13 0,2-1 0,0 2 0,1-2 0,1 1 0,2 17 0,2-5 0,15 44 0,7 30 0,-21-80 0,-5-15 0,0 0 0,0-1 0,1 1 0,-1-1 0,1 1 0,0-1 0,0 0 0,1 1 0,5 6 0,-8-11 0,0 0 0,0 0 0,0 0 0,0 0 0,0 0 0,0 0 0,1 0 0,-1 0 0,0 1 0,0-1 0,0 0 0,0 0 0,0 0 0,0 0 0,1 0 0,-1 0 0,0 0 0,0 0 0,0 0 0,0 0 0,0 0 0,0 0 0,0 0 0,0 0 0,0 0 0,0 0 0,0 0 0,0 0 0,0 0 0,1 0 0,-1 0 0,0 0 0,0 0 0,0 0 0,0-1 0,0 1 0,0 0 0,1 0 0,-1 0 0,0 0 0,0 0 0,0 0 0,0 0 0,0-1 0,3-4 0,-1-10 0,0 0 0,1 0 0,1 0 0,0 1 0,9-21 0,0-1 0,-8 25 0,-1 1 0,2 0 0,0 1 0,0 0 0,0-1 0,13-11 0,-8 7 0,14-19 0,-14 15-1365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3:20.23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16 0 24575,'0'4'0,"0"4"0,0 5 0,0 8 0,0 4 0,-4-3 0,-2 3 0,1 0 0,5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3:37.90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212 1 24575,'-1'1'0,"1"2"0,-1-2 0,1 0 0,0 2 0,-1-2 0,0 0 0,0 1 0,0 0 0,0-1 0,-1 2 0,-8 15 0,9-13 0,0 0 0,0 0 0,0-1 0,1 1 0,0-1 0,0 1 0,1 0 0,-1-1 0,1 1 0,1 0 0,-2-1 0,2 1 0,-1-1 0,2 1 0,-1-1 0,0 0 0,5 8 0,9 13 0,6 11 0,-14-26 0,-2 0 0,1 1 0,-1 0 0,-1-1 0,0 2 0,-2-1 0,1 1 0,-1 0 0,3 16 0,-3 8 0,-2 65 0,0 10 0,0-106 0,1 15 0,-4-15 0,-6-8 0,-1-7 0,0 0 0,0-1 0,1-1 0,0 1 0,-11-24 0,-8-11 0,26 45 0,-56-78 0,47 65 0,-2 1 0,0 1 0,-22-18 0,26 24-85,1-1 0,0 1-1,0 0 1,1-2 0,0 1-1,-1-1 1,2 1 0,0-1-1,1 0 1,-1-1 0,1 1-1,1 0 1,0-2 0,1 2-1,-3-12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23:48.64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75 1 24575,'1'40'0,"0"-23"0,-1-1 0,0 0 0,0 1 0,-7 24 0,1-25 0,0 1 0,-10 16 0,8-17 0,0 0 0,-4 17 0,7-14 0,2-1 0,0 1 0,0 26 0,8 57 0,-5-89 0,2 0 0,0 0 0,1-1 0,0 1 0,9 20 0,-11-33 0,-1 1 0,1 0 0,-1-1 0,0 1 0,0 0 0,0 0 0,1-1 0,0 0 0,-1 1 0,1 0 0,-1-1 0,0 0 0,1 1 0,0-1 0,0 1 0,0 0 0,-1-1 0,1 0 0,-1 0 0,1 0 0,-1 0 0,0 0 0,1 0 0,-1 0 0,0 0 0,0 0 0,0-1 0,1 1 0,-1 0 0,0 0 0,0 0 0,1-1 0,-1 1 0,0 0 0,1-1 0,-1 1 0,0 0 0,0 0 0,1 0 0,-1 0 0,0 0 0,0-1 0,0 1 0,0-1 0,8-24 0,-7 22 0,3-12 0,1 0 0,7-16 0,-6 20 0,-1 0 0,-2 0 0,1-1 0,-1 2 0,2-20 0,7-61 0,-5 53 0,-1-48-1365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19:02:02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1624 1 24575,'-47'0'0,"-64"0"0,-53 0 0,-10 4-2930,11 0 2930,20 4 0,20 5 549,28 2-549,23 0 568,7-3-568,-10-4 0,-15-2 0,-13 1 0,-5-2 0,18 0-6378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19:15:01.3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24575,'0'4'0,"0"2"-8191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58:09.5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376 3931 24575,'-32'-2'0,"0"0"0,0-1 0,0-2 0,-46-13 0,57 14 0,0 1 0,-26-2 0,15 2 0,29 3 0,1-1 0,-1 1 0,0-1 0,1 1 0,-1-1 0,1 0 0,0 0 0,0 0 0,-1 0 0,1-1 0,0 1 0,-1 0 0,1-1 0,0 0 0,0 1 0,-3-4 0,5 4 0,-1 0 0,1-1 0,-1 2 0,0-2 0,1 1 0,0 0 0,-1 0 0,1-1 0,-1 1 0,1 0 0,0 0 0,0-1 0,0 1 0,0-1 0,0 1 0,0 0 0,0 0 0,1-1 0,-1 1 0,1-1 0,-1 2 0,0-2 0,1 1 0,0 0 0,-1 0 0,1 0 0,-1 0 0,1 0 0,1-1 0,-1 2 0,1-2 0,4-4 0,0 1 0,0 0 0,1 0 0,0 1 0,0-1 0,1 2 0,0-1 0,-1 1 0,1 0 0,12-3 0,9-1 0,47-5 0,-60 9 0,-12 3 0,0 0 0,0-1 0,0 0 0,0 0 0,0-1 0,0 1 0,0 0 0,0-1 0,-1 0 0,7-4 0,-9 4 0,1 1 0,-1-1 0,0 1 0,1-1 0,-2 1 0,2-1 0,-1 0 0,-1 1 0,1-1 0,0 0 0,0 0 0,0 0 0,-1 1 0,0-1 0,1-1 0,-1 2 0,0-1 0,0 0 0,0 0 0,0 0 0,-1 0 0,1-4 0,-4-5 0,1 1 0,0-1 0,-10-15 0,8 14 0,-1-1 0,-3-13 0,0-7 0,1 0 0,2-2 0,-2-60 0,9-857 0,-2 934 0,-1 0 0,-7-29 0,5 26 0,-3-26 0,5-186 0,4 119 0,-3 82 0,0 9 0,1-2 0,1 2 0,1-1 0,11-43 0,-13 66 0,0 0 0,1 1 0,-1-2 0,0 1 0,1 1 0,-1-1 0,1 0 0,-1 1 0,0-1 0,0 0 0,1 0 0,0 1 0,-1-1 0,1 0 0,0 1 0,-1-1 0,1 0 0,0 0 0,0 1 0,1-1 0,-2 1 0,1 0 0,0 0 0,-1 0 0,0 1 0,1-1 0,0 0 0,0 0 0,-1 0 0,0 0 0,1 0 0,-1 1 0,1-1 0,0 1 0,-1-1 0,0 0 0,1 1 0,-1-1 0,1 0 0,-1 1 0,1-1 0,-1 1 0,0-1 0,1 1 0,2 4 0,1 1 0,-2-1 0,1 1 0,2 10 0,2 13 0,-3-1 0,0 1 0,-2 0 0,-3 48 0,1 20 0,2-77 0,2 0 0,0-1 0,1 0 0,1 0 0,15 29 0,-4-7 0,-7-19 0,1-1 0,2 1 0,0-2 0,1 0 0,33 35 0,-46-54 0,-1 0 0,1 0 0,0-1 0,0 1 0,0 1 0,-1-2 0,2 1 0,-1 0 0,-1-1 0,2 0 0,-1 1 0,0 0 0,0 0 0,1-1 0,-2 0 0,2 0 0,-1 1 0,0-1 0,1 0 0,0 1 0,0-2 0,-2 1 0,1-1 0,0 1 0,0 0 0,0-1 0,0 0 0,0 0 0,0 1 0,-1-1 0,1 0 0,0 1 0,0-1 0,-1 0 0,0 0 0,1 1 0,0-1 0,-1 0 0,1 0 0,-1 0 0,1 0 0,-1 0 0,0 0 0,0 1 0,0-2 0,0 0 0,4-23 0,-1 0 0,-2 0 0,-3-48 0,-1 18 0,4-15 0,-2-54 0,-3 99 0,-2 0 0,0 1 0,-2 0 0,-15-36 0,12 37 0,2-2 0,1 0 0,1 0 0,-5-31 0,11-112 0,2 86 0,1 68 0,0 1 0,0 0 0,1-1 0,1 1 0,0 1 0,12-24 0,8-22 0,-19 40 0,-1-1 0,-1 1 0,2-32 0,-6-59 0,-2 44 0,3-436 0,1 487 0,1 0 0,-1-1 0,2 2 0,7-26 0,28-52 0,-29 68 0,-1-1 0,-1 0 0,6-46 0,-12 62 0,3-12 0,1 0 0,7-20 0,-8 33 0,-1 1 0,1-1 0,1 2 0,-1-1 0,1 0 0,0 1 0,0-1 0,0 1 0,2 1 0,6-6 0,-13 9 0,2 1 0,-1 0 0,0-1 0,0 0 0,0 1 0,0-1 0,0 1 0,0 0 0,1 0 0,-2-1 0,2 1 0,-1 0 0,0 0 0,0 0 0,0 0 0,0 0 0,1 0 0,-1 0 0,0 0 0,1 1 0,0-1 0,0 1 0,-1 0 0,1 0 0,0 0 0,-1 0 0,1 0 0,0 0 0,-1 0 0,1 1 0,-2-1 0,2 1 0,1 1 0,2 4 0,-1 1 0,0-1 0,-1 1 0,5 14 0,14 55 0,17 141 0,-3-14 0,-20-130 0,21 76 0,-15-72 0,16 40 0,-38-116 0,0-1 0,0-1 0,0 1 0,0 0 0,1 0 0,-1 0 0,1 0 0,0-1 0,-1 1 0,0 0 0,1-1 0,0 1 0,0 0 0,0 0 0,-1-1 0,1 1 0,0-1 0,0 1 0,1 0 0,-2-1 0,1 0 0,0-1 0,-1 1 0,0 0 0,1 0 0,0 0 0,-1 0 0,1 0 0,-1-1 0,0 1 0,1 0 0,-1-1 0,1 1 0,-1 0 0,1 0 0,-1-1 0,0 0 0,1 1 0,-1-1 0,0 1 0,0 0 0,0-1 0,0 1 0,1-1 0,1-5 0,1-1 0,-1 2 0,0-2 0,1-6 0,-2 3 0,0 1 0,0 0 0,-1-1 0,0 1 0,-1 0 0,-1-1 0,1 1 0,-1 0 0,0 0 0,-6-14 0,-69-128 0,7 13 0,63 123 0,2 0 0,0-1 0,-4-27 0,8 38 0,1 1 0,-1 0 0,-1 0 0,1 0 0,-1 0 0,1 1 0,-5-6 0,6 9 0,0-1 0,0 1 0,-1-1 0,1 0 0,0 1 0,0 0 0,0 0 0,-1 0 0,1-1 0,-1 1 0,1-1 0,0 1 0,-1 0 0,1 0 0,-1 0 0,1 0 0,0 0 0,-1-1 0,1 1 0,-1 0 0,1 0 0,-1 0 0,1 0 0,0 0 0,-1-1 0,1 1 0,-1 0 0,0 1 0,1-1 0,0 0 0,0 0 0,-1 0 0,0 0 0,1 0 0,-1 0 0,1 1 0,-1-1 0,1 0 0,0 0 0,0 0 0,-1 0 0,1 1 0,-1-1 0,1 0 0,-1 1 0,1-1 0,0 0 0,0 0 0,0 1 0,0-1 0,-1 1 0,1-1 0,0 1 0,-1-1 0,1 1 0,-13 26 0,12-25 0,-11 36 0,2 2 0,1-1 0,-2 42 0,-13 58 0,19-119 0,0-2 0,-2 1 0,0 0 0,-2-2 0,-13 22 0,-2-3 0,-43 46 0,58-74 0,9-7 0,0-1 0,0 0 0,0 0 0,-1 0 0,1 0 0,0 0 0,0 0 0,0 0 0,0 0 0,0 0 0,-1 0 0,1 0 0,0 0 0,0 0 0,0 0 0,0 0 0,0 0 0,0 0 0,0 0 0,0 0 0,0 0 0,0 0 0,0 0 0,0 0 0,0 0 0,0 0 0,-1 0 0,1 0 0,0 0 0,0 0 0,0-1 0,0 1 0,0 0 0,0 0 0,0 0 0,-1 0 0,1 0 0,0 0 0,0 0 0,0-1 0,0 1 0,0 0 0,0 0 0,0 0 0,0 0 0,0 0 0,0 0 0,0-2 0,0 1 0,0-1 0,1 1 0,-1-1 0,1 2 0,-1-2 0,0 1 0,1-1 0,-1 1 0,1 0 0,0 0 0,0-2 0,9-8 0,0 0 0,0 0 0,0 1 0,1 0 0,19-13 0,15-13 0,-32 25 0,-1-1 0,-1 1 0,0-2 0,0 0 0,-2 0 0,0 0 0,-1-2 0,13-27 0,-7 6 0,38-62 0,14-5 0,-63 98 0,1-1 0,-1 0 0,-1 0 0,1 0 0,-1 0 0,0 0 0,2-12 0,-2-2 0,0-24 0,-2 27 0,0 1 0,5-27 0,7-22 0,-9 141 0,-3-69 0,-1 44 0,4 1 0,9 64 0,-5-64 0,-2 1 0,-6 85 0,-1-57 0,2-61 0,-3 23 0,2-35 0,-1-1 0,1 1 0,-2-1 0,0 1 0,1-1 0,-7 8 0,6-9 0,0 1 0,0-1 0,1 1 0,-1-1 0,2 1 0,-1 0 0,1 0 0,0 0 0,0 0 0,1 0 0,0 0 0,3 13 0,0-4 0,1-1 0,1 1 0,0-1 0,13 22 0,-5-14 0,0-1 0,1-1 0,2 0 0,29 30 0,-42-48 0,0 0 0,0 1 0,1-1 0,-1-1 0,1 1 0,0-1 0,0 0 0,6 3 0,-8-4 0,-1-1 0,2 1 0,-2-1 0,1 1 0,0-1 0,0 0 0,-1 0 0,2 0 0,-2 0 0,1 0 0,-1 0 0,2 0 0,-2 0 0,1-1 0,0 1 0,-1-1 0,1 1 0,0-1 0,-1 0 0,1 0 0,-1 1 0,1-1 0,-1 0 0,3-2 0,8-7 0,-1 1 0,-1-2 0,0 1 0,0-1 0,12-20 0,-17 23 0,-1 0 0,0-1 0,0 0 0,-1 0 0,0 0 0,0 0 0,-1 0 0,0 0 0,-1-15 0,13-88 0,-8 75 0,-5 32-195,0 1 0,0 0 0,1-1 0,-1 2 0,1-2 0,4-7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19:15:02.3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05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24575,'32'5'0,"-29"-4"0,0-1 0,0 1 0,-1 0 0,1 0 0,0-1 0,1 0 0,-2 0 0,1 0 0,0 0 0,0 0 0,0 0 0,0 0 0,0-1 0,0 0 0,3-1 0,1 0 0,0-1 0,0 1 0,0 0 0,0-1 0,1 2 0,-2 0 0,2 0 0,0 0 0,-1 0 0,1 1 0,-1 0 0,0 1 0,1 0 0,0 0 0,13 3 0,-3 1 0,43 14 0,-60-19 0,-1 0 0,0 0 0,0 0 0,1 0 0,-1 0 0,0 0 0,0 0 0,1 0 0,-1 0 0,0 0 0,0 0 0,0 0 0,0 0 0,0 0 0,0 0 0,0 0 0,0 0 0,1 1 0,-1-1 0,0 0 0,0 0 0,0 0 0,0 0 0,1 1 0,-1-1 0,0 0 0,0 0 0,0 0 0,0 0 0,0 0 0,0 0 0,0 0 0,0 1 0,0-1 0,0 0 0,0 0 0,0 1 0,0-1 0,-9 3 0,-19 0 0,22-3 0,-1 1 0,1 0 0,1-1 0,-1 0 0,-1 0 0,1 0 0,-11-2 0,15 1 0,-1-1 0,1 2 0,-2-2 0,2 2 0,0-2 0,0 1 0,-1-1 0,1 0 0,0 1 0,-1-1 0,2 0 0,-2 0 0,2 0 0,-1 0 0,1 0 0,-2-4 0,0 4 0,1-2 0,0 1 0,-1 0 0,-1 0 0,2 1 0,-1-1 0,-1 0 0,1 1 0,-1 0 0,-3-3 0,6 5 0,-1-1 0,1 0 0,-1 1 0,1-1 0,0 1 0,-1 0 0,1 0 0,-1 0 0,1 0 0,0-1 0,-1 1 0,1 0 0,-1 1 0,1-1 0,0 0 0,-1 0 0,1 0 0,-1 0 0,1 1 0,0 0 0,-1-1 0,1 1 0,0-1 0,-1 1 0,2 0 0,-2-1 0,1 1 0,0 0 0,0 0 0,0 0 0,1 0 0,-2-1 0,1 2 0,0 1 0,-2 1 0,0 1 0,1-1 0,0 1 0,0 0 0,-2 8 0,-1 4 0,5-17 0,0 0 0,0 0 0,0 0 0,0 1 0,0-1 0,0 0 0,0 0 0,0 0 0,0 0 0,0 1 0,0-1 0,-1 0 0,1 0 0,0 0 0,0 0 0,0 0 0,0 1 0,0-1 0,0 0 0,-1 0 0,1 0 0,0 0 0,0 0 0,0 0 0,0 0 0,-1 0 0,1 0 0,0 0 0,0 0 0,0 0 0,0 0 0,0 0 0,0 0 0,0 0 0,0 0 0,0 0 0,-1 0 0,1 0 0,0 0 0,0 0 0,0 0 0,-1 0 0,1 0 0,0 0 0,0 0 0,0 0 0,0 0 0,-1 0 0,1 0 0,0 0 0,0 0 0,0 0 0,0-1 0,0 1 0,0 0 0,0 0 0,0 0 0,0 0 0,0 0 0,0-1 0,0 1 0,0 0 0,0 0 0,0 0 0,0 0 0,-1-1 0,1 1 0,0 0 0,0 0 0,0 0 0,0 0 0,0 0 0,0 0 0,0-1 0,0 1 0,0 0 0,0 0 0,0-1 0,0 1 0,0 0 0,0 0 0,-1 0 0,1 0 0,0 0 0,0 0 0,0 0 0,0 0 0,-1-1 0,1 1 0,0 0 0,0 0 0,0 0 0,-1 0 0,1 0 0,0-1 0,0 1 0,0 0 0,0 0 0,0 0 0,0 0 0,-1 0 0,1 0 0,0 0 0,0 0 0,-1 0 0,1 0 0,0 0 0,0 0 0,-1 0 0,1 0 0,0 0 0,0 0 0,0 0 0,0 0 0,0 1 0,-1-1 0,1 0 0,0 0 0,0 0 0,-1 0 0,1 1 0,0-1 0,0 1 0,0-1 0,1 1 0,-1-1 0,0 1 0,0-1 0,0 1 0,1 0 0,-1-1 0,0 0 0,0 1 0,0 0 0,1-1 0,-1 0 0,1 0 0,-1 1 0,1 0 0,-1-1 0,0 1 0,2-1 0,6 7 0,0-1 0,1 1 0,0-2 0,0 0 0,1 0 0,0 0 0,0 0 0,1-2 0,-1 1 0,14 2 0,-10-3 0,-1 0 0,21 0 0,-30-2 0,-1-1 0,1 0 0,-1 0 0,0 0 0,0-1 0,1 0 0,-1 1 0,0-1 0,0 0 0,0 0 0,0 1 0,0-2 0,0 1 0,0-1 0,5-2 0,-7 3 0,0 1 0,-1 0 0,0-1 0,1 0 0,0 0 0,0 1 0,0-1 0,-1 0 0,0 1 0,1-1 0,-1 0 0,1 0 0,-1 1 0,1-1 0,-1 0 0,0 0 0,0 0 0,0 0 0,0 1 0,0-1 0,0 0 0,0 0 0,0 0 0,0 0 0,0 1 0,0-2 0,-1 0 0,-1 1 0,2-1 0,-1 1 0,-1-1 0,1 1 0,0-1 0,-1 1 0,1 0 0,-1 0 0,1-1 0,-4 0 0,-2-2 0,1 0 0,-1 2 0,-1-1 0,1 0 0,-11-2 0,9 3 0,1 0 0,-1 1 0,1-1 0,-1 2 0,1 0 0,-1 0 0,1 0 0,-14 3 0,22-3 0,-1 0 0,0 0 0,1 0 0,-1 0 0,0 0 0,0 0 0,1 0 0,-1 0 0,1 0 0,-1 0 0,0 0 0,1 0 0,-1 1 0,1-1 0,-1 1 0,0-1 0,0 0 0,1 0 0,0 1 0,-1-1 0,1 1 0,-1 0 0,1-1 0,-1 0 0,1 1 0,0-1 0,0 1 0,-1-1 0,1 0 0,0 1 0,0 0 0,-1 0 0,1-1 0,0 0 0,0 1 0,0 0 0,0-1 0,0 1 0,0 0 0,0-1 0,0 1 0,0-1 0,0 1 0,0 0 0,1-1 0,-1 0 0,0 1 0,1 0 0,-1-1 0,0 1 0,0-1 0,0 1 0,1-1 0,0 1 0,0-1 0,3 4 0,-1 0 0,0-1 0,1 0 0,1 0 0,7 5 0,3 0 0,30 12 0,-41-18 0,0-1 0,0 1 0,0-2 0,0 2 0,1-1 0,-1-1 0,0 1 0,0-1 0,1 0 0,-1 0 0,0 0 0,1 0 0,6-1 0,-11 1 0,1 0 0,0-1 0,0 1 0,-1 0 0,0 0 0,1-1 0,0 1 0,0-1 0,0 1 0,-1 0 0,1 0 0,-1-1 0,1 1 0,0-1 0,-1 1 0,0 0 0,1-1 0,0 0 0,-1 1 0,1-1 0,-1 1 0,1-1 0,-1 0 0,0 1 0,0 0 0,0-1 0,0 0 0,1 0 0,-1 1 0,0-1 0,0 0 0,0 1 0,0-1 0,0 0 0,0 1 0,0-1 0,0 1 0,-1-1 0,1 0 0,0 1 0,0-2 0,-1 0 0,-1 1 0,1-2 0,0 2 0,0 0 0,0-2 0,-1 2 0,0 0 0,1-1 0,-1 1 0,0-1 0,1 1 0,-4-1 0,-1-1-227,0 1-1,-1-1 1,0 1-1,0 1 1,-10-3-1,-8 1-6598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09.5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148 0 24575,'0'9'0,"0"9"0,0 1 0,5 21 0,-4-35 0,0 0 0,1 0 0,0 0 0,0-1 0,-1 1 0,2 0 0,0 0 0,0-1 0,0 0 0,0 0 0,1 1 0,6 4 0,-10-8 0,1-1 0,-1 0 0,1 1 0,-1-1 0,0 1 0,1-1 0,-1 1 0,1-1 0,0 0 0,-1 0 0,0 0 0,1 1 0,0-1 0,-1 0 0,1 0 0,0 1 0,-1-1 0,0 0 0,1 0 0,0 0 0,0 0 0,-1 0 0,1 0 0,1 0 0,-2 0 0,0-1 0,1 0 0,-1 1 0,1 0 0,-1 0 0,1-1 0,0 0 0,-1 1 0,0-1 0,0 1 0,0 0 0,1-1 0,-1 0 0,0 1 0,0-1 0,1 1 0,-1-1 0,0 0 0,1-34 0,-1 29 0,0 2 0,0-1 0,-1 1 0,0 0 0,0-1 0,0 1 0,0 0 0,-1 0 0,1 0 0,-1 0 0,-1-1 0,1 2 0,-6-8 0,7 10 0,-1-1 0,0 0 0,0 1 0,0-1 0,0 1 0,-1-1 0,1 1 0,0-1 0,-1 2 0,0-1 0,1 0 0,0 0 0,-1 0 0,0 0 0,0 1 0,1 0 0,-1 0 0,0-1 0,0 1 0,1 0 0,-1 0 0,0 1 0,0-1 0,0 0 0,-3 2 0,-2 0 0,1 0 0,-1 1 0,0 1 0,1-1 0,0 0 0,0 1 0,0 1 0,0-1 0,1 0 0,0 1 0,1 0 0,-2 1 0,3 0 0,-9 8 0,12-11 0,-1 0 0,0 0 0,0-1 0,0 2 0,1-1 0,0 1 0,0-1 0,0 0 0,1 1 0,-1-1 0,0 1 0,1-1 0,1 6 0,-1-6 0,1-1 0,-1 1 0,2-1 0,-1 1 0,0-1 0,1 1 0,-1-1 0,1 0 0,-1 0 0,1 0 0,0 0 0,1 1 0,-2-2 0,1 1 0,1 0 0,-1 0 0,1-1 0,-1 1 0,6 1 0,2 1 0,0 0 0,0-1 0,1 0 0,0 0 0,0-1 0,0-1 0,0 1 0,13-1 0,6 0 0,54-5 0,-81 3 0,0 1 0,0-1 0,0 0 0,0 1 0,0-1 0,1 0 0,-1 1 0,0-2 0,-1 1 0,1-1 0,0 1 0,0-1 0,-1 1 0,1-1 0,-1 0 0,1 0 0,2-3 0,-4 3 0,0 1 0,-1-1 0,1 1 0,0-1 0,0 0 0,-1 1 0,0-1 0,0 0 0,1 0 0,-1 1 0,0-1 0,0 0 0,0 1 0,-1-2 0,1 2 0,0-1 0,0 0 0,-1 1 0,0-1 0,0 0 0,1 1 0,-1 0 0,0-1 0,0 1 0,0-1 0,-1 1 0,1-1 0,0 1 0,-2-2 0,-4-3 0,0 1 0,0 0 0,-1 0 0,0 0 0,0 0 0,0 1 0,0 0 0,-2 1 0,2-1 0,-1 1 0,-15-2 0,19 4 0,0 0 0,1 1 0,-1 0 0,0-1 0,0 1 0,0 0 0,1 1 0,-1-1 0,0 0 0,1 2 0,-7 1 0,8-3 0,1 2 0,-1-2 0,0 2 0,1-1 0,0 1 0,-1 0 0,1-1 0,0 1 0,0 0 0,0 0 0,0 0 0,1 0 0,-1 0 0,1 1 0,-1-1 0,0 0 0,2 0 0,-2 1 0,0 3 0,2-4 0,-1 0 0,0 0 0,1 0 0,0 0 0,-1 0 0,1 0 0,1 0 0,-1 0 0,0 0 0,1 0 0,-1 0 0,1 0 0,0 0 0,-1 0 0,1 0 0,0 0 0,0-1 0,3 4 0,-2-2 0,1 0 0,1 1 0,-1-1 0,1-1 0,-1 1 0,1 0 0,0-1 0,6 4 0,1-1 0,0-1 0,0 0 0,1 0 0,-2-1 0,2-1 0,19 3 0,-16-5 0,-25-5 0,-10-5 0,-12-28 0,23 15 0,7 16 0,1 9 0,1-1 1,0-1 1,0 1-1,-1 0 0,1-1 0,0 1 0,0 0 0,0-1 0,-1 1 0,1 0 1,-1-1-1,1 1 0,-1-1 0,1 1 0,-1-1 0,1 1 0,-1-1 1,1 0-1,-1 1 0,0 0 0,1-1 0,-1 1 0,0-1 0,0 0 0,1 0 1,-1 0-1,1 0 0,-3 1 0,-25 4-172,13-3-1055,-8 4-5600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19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1 24575,'0'5'0,"-1"4"0,1-2 0,1 2 0,0-1 0,1 0 0,2 13 0,-3-19 0,0 0 0,0 0 0,1 0 0,-1 0 0,0 0 0,1 0 0,-1-1 0,1 1 0,0 0 0,0-1 0,-1 1 0,1-1 0,1 1 0,-2-1 0,2 0 0,-1 0 0,0 1 0,1-2 0,-1 1 0,0 0 0,1-1 0,0 1 0,-1 0 0,1-1 0,3 1 0,-4-1 0,0 0 0,1 0 0,0 0 0,0 0 0,-1-1 0,0 1 0,1-1 0,0 0 0,-1 1 0,5-2 0,-7 1 0,1 1 0,0 0 0,-1 0 0,0-1 0,1 1 0,0-1 0,-1 1 0,1 0 0,-1 0 0,0 0 0,1-1 0,-1 1 0,1-1 0,-1 1 0,1 0 0,-1-1 0,0 1 0,0-1 0,0 0 0,1 1 0,-1 0 0,0-1 0,0 1 0,1-1 0,-1 1 0,0 0 0,0-1 0,0 0 0,0 0 0,0 1 0,0 0 0,0-1 0,0 1 0,0-1 0,-1 1 0,1-1 0,0 1 0,0-1 0,-1 0 0,1 1 0,0 0 0,0-1 0,0 1 0,-1-1 0,1 1 0,-1 0 0,0-1 0,5 1 0,1 0 0,-16-6 0,3 2 0,5 3 0,0 0 0,1-1 0,-1 1 0,0-1 0,0 0 0,1 0 0,-3-3 0,4 4 0,0 1 0,0 0 0,1-1 0,-1 0 0,0 1 0,0 0 0,0-1 0,1 0 0,-1 1 0,0-1 0,0 1 0,1 0 0,-1 0 0,0-1 0,-1 1 0,2 0 0,-1 0 0,0-1 0,0 1 0,0 0 0,0 0 0,0 0 0,-1 1 0,0-1 0,0 1 0,0-1 0,0 1 0,0 0 0,0 0 0,1-1 0,-2 1 0,2 0 0,-1 0 0,-1 3 0,-1-1 0,0 0 0,1 1 0,0-1 0,0 1 0,-1-1 0,2 1 0,0 0 0,-3 5 0,5-8 0,-1 0 0,1 0 0,0 0 0,0 1 0,-1-2 0,1 2 0,-1-2 0,0 1 0,0 1 0,1-2 0,-1 1 0,0 0 0,0 0 0,1 0 0,-1 0 0,0-1 0,0 1 0,0 0 0,0-1 0,-1 1 0,2-1 0,-2 1 0,1 0 0,0-1 0,-2 0 0,-7 5 0,8-5 0,0 1 0,0 1 0,1-2 0,-1 2 0,0-1 0,0 0 0,1 0 0,-1 1 0,1-1 0,-2 3 0,3-4 0,0 1 0,-1 0 0,1-1 0,0 1 0,0-1 0,-1 0 0,1 1 0,0-1 0,0 1 0,0-1 0,0 0 0,0 1 0,0-1 0,0 1 0,0 0 0,0-1 0,0 0 0,0 0 0,0 1 0,1 0 0,-1-1 0,0 0 0,0 0 0,1 1 0,-1 0 0,0-1 0,0 1 0,0-1 0,1 0 0,-1 0 0,1 1 0,-1-1 0,1 0 0,-1 1 0,0-1 0,0 0 0,1 0 0,0 0 0,-1 0 0,1 1 0,0-1 0,-1 0 0,0 0 0,1 0 0,-1 0 0,1 0 0,0 0 0,1 1 0,-1-1 0,0 0 0,1 0 0,-1 0 0,1 0 0,-1 0 0,0 0 0,1-1 0,-1 1 0,1-1 0,-1 1 0,0 0 0,1 0 0,-2-1 0,2 0 0,0 1 0,-2-1 0,2 0 0,-1 0 0,-1 1 0,2-1 0,-1 0 0,0 1 0,-1-2 0,2 1 0,-1 1 0,-1-2 0,0 2 0,1-2 0,1 0 0,-1-1 0,1 1 0,-1-1 0,0 1 0,0-1 0,0 0 0,-1 1 0,1-1 0,0 0 0,-1 0 0,0 1 0,0-1 0,0-3 0,0 7 0,0-1 0,0 0 0,0 0 0,0 0 0,0 0 0,-1 0 0,1 0 0,0 0 0,0 0 0,0 0 0,0 0 0,0 0 0,0 0 0,-1 0 0,1 1 0,0-1 0,0 0 0,0 0 0,0 0 0,0 0 0,0 0 0,0 0 0,0 0 0,0 0 0,0 0 0,-1 0 0,1 0 0,0 0 0,0 0 0,0 0 0,-1 0 0,1 0 0,0 0 0,0 0 0,0 0 0,0 0 0,-1 0 0,1 0 0,0 0 0,0 0 0,0 0 0,0 0 0,0 0 0,0-1 0,0 1 0,0 0 0,0 0 0,0 0 0,0 0 0,-1 0 0,1 0 0,0 0 0,0 0 0,0 0 0,0 0 0,0 0 0,0-1 0,0 2 0,-1-1 0,1 1 0,0 0 0,0 0 0,0-1 0,0 1 0,0 0 0,0-1 0,0 1 0,1 0 0,-1 0 0,0-1 0,0 1 0,1 0 0,-1-1 0,0 0 0,0 1 0,1 0 0,-1 0 0,1-1 0,0 1 0,-1-1 0,0 1 0,2-1 0,0 2 0,-1-1 0,1-1 0,0 1 0,0 0 0,-1 0 0,1-1 0,0 1 0,0-1 0,0 1 0,0-1 0,0 0 0,0 0 0,0 0 0,0 0 0,-1 0 0,2 0 0,2-1 0,-4 1 0,0 0 0,-1 0 0,1-1 0,0 1 0,0 0 0,0 0 0,-1 0 0,1 0 0,0-1 0,-1 1 0,1-1 0,-1 1 0,1-1 0,0 1 0,-1 0 0,1-1 0,-1 0 0,0 1 0,1-1 0,0 1 0,-1-1 0,1 0 0,-1 1 0,1 0 0,-1-1 0,0 0 0,0 0 0,0 1 0,0-1 0,0 0 0,0 1 0,0-1 0,0 0 0,0 0 0,0 1 0,0-1 0,0 0 0,0 1 0,0-1 0,0 1 0,0-1 0,-1 0 0,1 1 0,-1-1 0,0 0 0,0 0 0,1-1 0,-1 2 0,1-1 0,-1 0 0,0 1 0,0-1 0,0 0 0,0 0 0,1 1 0,-1 0 0,-1-1 0,1 0 0,1 1 0,-2 0 0,1 0 0,0-1 0,0 1 0,-1-1 0,2 1 0,-2 0 0,1 0 0,0 0 0,0 0 0,0 0 0,0 0 0,-1 0 0,1 0 0,0 0 0,0 1 0,0-1 0,0 0 0,0 1 0,-1-1 0,-1 1 0,0 0 0,-1 2 0,0-2 0,0 0 0,1 2 0,-1-1 0,0 0 0,1 1 0,-5 3 0,5-2 0,0-1 0,1 0 0,-1 1 0,1-1 0,1 1 0,-2 0 0,2-1 0,0 1 0,-1 0 0,2 0 0,-1 0 0,0-1 0,0 2 0,1 5 0,0-9 0,0 1 0,1 0 0,-1-1 0,1 1 0,0 0 0,-1-1 0,0 1 0,1 0 0,0-1 0,0 1 0,0-1 0,0 1 0,1-1 0,-2 0 0,2 1 0,-1-1 0,1 0 0,0 0 0,-1 0 0,1 0 0,-1 0 0,1 0 0,-1 0 0,2-1 0,-2 1 0,1 0 0,0 0 0,0-1 0,0 0 0,-1 1 0,2-1 0,-2 0 0,2 0 0,-2 1 0,5-2 0,-2 1 0,1 0 0,-1-1 0,1 1 0,-1-1 0,1 0 0,-2 0 0,2-1 0,-1 1 0,0-1 0,0 1 0,0-1 0,-1 0 0,1 0 0,-1-1 0,1 1 0,3-4 0,-4 4 0,-1 0 0,0-1 0,0 1 0,0 0 0,0-1 0,-1 1 0,1-1 0,-1 1 0,1-1 0,-1 0 0,-1 0 0,2 1 0,-2-1 0,1 0 0,-1 0 0,0 0 0,0 0 0,0 0 0,0 1 0,0-1 0,-2-6 0,1 8 6,1-1 0,0 0-1,-2 1 1,1-1 0,0 0-1,0 1 1,0-1 0,0 1 0,-1-1-1,1 1 1,-1-1 0,0 2-1,1-2 1,-1 1 0,1 0-1,-1 0 1,0 0 0,0 0 0,0 1-1,-3-3 1,4 3-42,0 0 0,0 0-1,0 0 1,0 0 0,0 0 0,0 0-1,0 0 1,-1 0 0,2 0 0,-1 0 0,-1 0-1,1 0 1,1 0 0,-2 0 0,1 1-1,1-1 1,-2 1 0,1 0 0,1-1 0,-1 0-1,0 1 1,0-1 0,0 1 0,1-1-1,-1 1 1,0 0 0,0 0 0,1-1 0,-1 1-1,0 0 1,1-1 0,-1 1 0,1 0 0,-1 0-1,1 0 1,0 0 0,0-1 0,-1 2-1,1-1 1,0 1 0,-2 14-6790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13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95 24575,'7'9'0,"-7"-8"0,1-1 0,-1 1 0,1 0 0,-1 0 0,1-1 0,-1 1 0,1 0 0,-1-1 0,1 1 0,0 0 0,-1-1 0,1 1 0,0-1 0,0 1 0,0-1 0,0 1 0,0-1 0,0 1 0,-1-1 0,3 0 0,-5 11 0,1-9 0,1 0 0,-1 0 0,1 0 0,-1 0 0,1 0 0,0 0 0,0 0 0,0 0 0,0 0 0,1 2 0,8-25 0,-8 21 0,0 1 0,0-1 0,0 0 0,0 0 0,0-1 0,0 1 0,0 0 0,0 0 0,-1 0 0,2-1 0,-1 1 0,-1-1 0,1 1 0,0 0 0,0 0 0,0-1 0,-1 1 0,1-1 0,0 1 0,0-1 0,-1 1 0,1-1 0,0 0 0,-1 1 0,2-2 0,-2 0 0,2 0 0,-1 1 0,-1-2 0,0 1 0,1 0 0,0 1 0,-1-2 0,0 1 0,1 0 0,-2-2 0,1-2 0,-1 0 0,0 1 0,0-1 0,0 1 0,-1-1 0,0 1 0,-3-7 0,2 9 0,0-2 0,0 2 0,-1-2 0,1 2 0,-1-1 0,-1 1 0,1 0 0,0 0 0,-6-4 0,9 7 0,-1-1 0,1 0 0,0 1 0,-1-1 0,1 1 0,0-1 0,-1 0 0,1 1 0,-1 0 0,2 0 0,-2 0 0,0-1 0,1 1 0,-1 0 0,1 0 0,-1 0 0,1 0 0,-1 0 0,1 1 0,0-1 0,-1 0 0,1 0 0,-1 0 0,1 1 0,0 0 0,-1 0 0,1-1 0,0 0 0,0 1 0,0 0 0,-1-1 0,1 2 0,0-1 0,0-1 0,0 1 0,1 0 0,-1 0 0,0 1 0,-1 0 0,-1 2 0,2-1 0,-1 0 0,0 1 0,0 0 0,1-1 0,0 1 0,0-1 0,1 1 0,-1 0 0,1 0 0,-1-1 0,1 1 0,1 0 0,-1 0 0,1-1 0,-1 1 0,1 0 0,1-1 0,-2 1 0,2-1 0,0 1 0,0-1 0,-1 0 0,2 1 0,-1-1 0,0 0 0,1 0 0,1 0 0,2 3 0,1-1 0,-1 1 0,1-2 0,1 1 0,-1-1 0,0 0 0,1 0 0,0-1 0,0 0 0,1 0 0,-1-1 0,1 1 0,-1-1 0,14 1 0,-18-3 0,0 1 0,0-1 0,0 0 0,1 0 0,-1 0 0,0-1 0,0 1 0,0 0 0,1-2 0,-1 1 0,-1 0 0,1 0 0,0-1 0,0 1 0,0-1 0,5-3 0,-6 2 0,0 1 0,-1-1 0,0 1 0,1-1 0,-2 1 0,1-1 0,0 0 0,-1 0 0,1 0 0,0 0 0,-2 0 0,1 0 0,1 0 0,-2-1 0,0 2 0,0-2 0,1 1 0,-1-1 0,-1-2 0,1 3 0,0 0 0,-1 1 0,0-1 0,0 0 0,1 1 0,-2-1 0,0 1 0,2-1 0,-2 1 0,0-1 0,0 1 0,1 0 0,-2 0 0,1 0 0,0 0 0,-1 0 0,1 0 0,0 1 0,-1-1 0,0 0 0,0 1 0,1-1 0,-1 2 0,-4-3 0,5 2 0,0 0 0,1 1 0,-2 0 0,1-1 0,0 1 0,0-1 0,0 1 0,-1 0 0,2 0 0,-1 0 0,-1 0 0,1 0 0,0 0 0,0 1 0,0-1 0,0 1 0,0-1 0,-1 1 0,2 0 0,-1-1 0,0 1 0,0 0 0,0 0 0,1 0 0,-1 0 0,1 1 0,-2-1 0,2 0 0,0 0 0,-1 1 0,1-1 0,0 1 0,0-1 0,0 1 0,0 0 0,-1 1 0,2-1 0,-1-1 0,1 0 0,-1 0 0,1 1 0,0-1 0,-1 1 0,1-1 0,0 0 0,0 1 0,1-1 0,-1 1 0,0-1 0,1 0 0,-1 0 0,1 1 0,-1-1 0,0 1 0,1-2 0,0 2 0,0-1 0,0 0 0,0 0 0,0 1 0,0-2 0,0 1 0,0 1 0,0-2 0,0 1 0,1 0 0,-1 0 0,1 0 0,-1-1 0,0 1 0,1-1 0,-1 1 0,1 0 0,-1-1 0,1 0 0,-1 0 0,1 0 0,0 1 0,-1-1 0,1 0 0,-1 0 0,1 0 0,-1-1 0,2 1 0,-2 0 0,1 0 0,-1 0 0,1-1 0,-1 1 0,0-1 0,1 1 0,1-2 0,-2 2 0,-1-1 0,0 1 0,1 0 0,0 0 0,-1 0 0,1-1 0,-1 1 0,0-1 0,0 1 0,1 0 0,-1-1 0,1 1 0,-1-1 0,0 0 0,1 1 0,-1 0 0,0-1 0,0 1 0,1-1 0,-1 1 0,0 0 0,0-1 0,0 0 0,0 0 0,0 1 0,0 0 0,0-1 0,0 1 0,0-1 0,0 1 0,-1-1 0,1 1 0,0-1 0,-1 0 0,1 1 0,0 0 0,-1-1 0,1 1 0,0-1 0,-1 1 0,1 0 0,0 0 0,-1-1 0,1 1 0,-1-1 0,1 1 0,-1-1 0,1 1 0,-2 0 0,0-2 0,-1 1 0,0-1 0,0 1 0,0 0 0,0 0 0,0 0 0,0 0 0,-3 0 0,4 1 0,0 0 0,0-1 0,0 1 0,0 0 0,1 0 0,-2 0 0,2 0 0,-1 1 0,0-1 0,0 0 0,0 1 0,1-1 0,-2 1 0,2-1 0,-1 1 0,1 0 0,-1 0 0,1 0 0,-1-1 0,1 1 0,-1 1 0,0-2 0,1 2 0,0-1 0,0 1 0,0-2 0,-1 2 0,1-1 0,0 2 0,0-1 0,0 0 0,1 0 0,-1 0 0,1 0 0,0-1 0,-1 2 0,1-1 0,0-1 0,0 1 0,1 1 0,-1-1 0,1-1 0,-1 1 0,0 0 0,1 0 0,0 0 0,0-1 0,0 2 0,0-2 0,0 0 0,0 2 0,1-2 0,-1 0 0,3 2 0,-4-1 0,1-2 0,0 2 0,0-1 0,0-1 0,0 2 0,0-2 0,0 1 0,1 0 0,-1 0 0,0-1 0,1 1 0,-1 0 0,0-1 0,1 0 0,-1 1 0,1 0 0,-1-1 0,1 0 0,-1 1 0,1-1 0,-1 0 0,1 0 0,-1 0 0,1 0 0,0 0 0,1-1 0,-1 0 0,-1 0 0,1 0 0,0 0 0,-1 0 0,1-1 0,-1 2 0,1-2 0,-1 1 0,0-1 0,0 1 0,0 0 0,0-1 0,0 1 0,0-1 0,0 1 0,-1-1 0,1 0 0,-1 1 0,1-1 0,0-3 0,3-34-1365,-3 27-5461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14.9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73 24575,'5'0'0,"2"4"0,5 2 0,-1-5 0,-5-2 0,-6-6 0,-11-6 0,-6-5 0,-3 0 0,-6 4 0,-2 3 0,4 9 0,5 9 0,7 7 0,4 7 0,10 4 0,4-3-8191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22.1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53 110 24575,'0'1'0,"0"1"0,0-2 0,1 1 0,-1 1 0,1-2 0,0 1 0,-1 0 0,0-1 0,1 1 0,0 1 0,0-2 0,0 1 0,-1 0 0,1-1 0,0 0 0,0 1 0,-1 0 0,1 0 0,0-1 0,1 0 0,-2 1 0,1-1 0,1 1 0,-2-1 0,2 0 0,1 0 0,33 6 0,-33-5 0,9 0 0,1 0 0,0 0 0,0-1 0,-1 0 0,1-1 0,16-3 0,-26 4 0,-1-1 0,1 0 0,0 1 0,-1-1 0,0 0 0,1 0 0,-1 0 0,0 0 0,1-1 0,-1 1 0,-1 0 0,2 0 0,-2-2 0,2 2 0,-2 0 0,1-2 0,-1 2 0,1-1 0,-1 0 0,1 0 0,-1 0 0,-1 0 0,2 0 0,-1 0 0,0-1 0,-1 1 0,0 0 0,1-1 0,-1 1 0,0 0 0,1 0 0,-2 0 0,1 0 0,0-1 0,-1 1 0,1-1 0,-1-1 0,0 1 0,-1 0 0,1 0 0,-1-1 0,1 1 0,-1 1 0,0-1 0,0 0 0,-1 0 0,1 0 0,0 1 0,-1-1 0,0 1 0,0 0 0,0 0 0,0-1 0,0 1 0,-1 1 0,1-1 0,-1 1 0,1 0 0,-1-1 0,0 1 0,0 0 0,-5-1 0,-4 0 0,0 0 0,0-1 0,0 3 0,-1-1 0,-26 2 0,36-1 0,0 1 0,-1 1 0,1-2 0,0 2 0,0-1 0,0 1 0,-1 0 0,1-1 0,0 1 0,1 0 0,-1 1 0,1-1 0,-1 1 0,1-1 0,0 1 0,0 0 0,1 0 0,0 1 0,-2-1 0,2 0 0,1 1 0,-2-1 0,2 0 0,-1 1 0,1 0 0,0 0 0,-1-1 0,2 1 0,-1-1 0,1 2 0,-1-2 0,1 1 0,1 0 0,-1 0 0,1 0 0,-1-1 0,1 1 0,0 0 0,0 0 0,1 0 0,0-1 0,-1 0 0,1 1 0,1-1 0,-1 0 0,6 6 0,-3-4 0,1 0 0,1 0 0,-1-1 0,1 0 0,9 4 0,-14-7 0,0 0 0,-1 0 0,1 0 0,0-1 0,0 1 0,-1 0 0,2-1 0,-2 0 0,1 0 0,0 1 0,0-1 0,0 0 0,0 0 0,0 0 0,0 0 0,0 0 0,0-1 0,-1 1 0,2 0 0,-2 0 0,2-1 0,-2 0 0,1 1 0,0-1 0,0 0 0,-1 0 0,2-1 0,-2 1 5,0 0-1,0 0 1,-1 0-1,1 0 1,0 0-1,0 0 1,-1 0-1,0 0 1,1 0-1,-1-1 1,0 1-1,1 0 1,-1 0-1,0 0 1,0-1-1,0 1 1,0 0-1,0 0 1,0-1-1,-1 2 1,1-2-1,-1 2 1,1-2-1,0 1 1,-2-2-1,2 2-49,-1 0 0,1 1 0,0-1 0,-1 0 0,1 0 1,-1 0-1,1 0 0,0 1 0,0-2 0,-1 2 0,1-1 0,0 0 0,0 0 0,0 0 0,1 0 0,-1 0 1,0 0-1,0 0 0,1 1 0,-1-2 0,1 2 0,-1-1 0,0 0 0,0 0 0,1 1 0,0-1 0,0 0 1,-1 1-1,1-1 0,0 0 0,0 0 0,0 0 0,10-4-6781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24.4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78 24575,'-4'3'0,"3"-2"0,-1 0 0,1 0 0,-1 0 0,1 0 0,-1 1 0,1-1 0,0 0 0,0 1 0,0-1 0,0 1 0,0-1 0,0 1 0,0-1 0,1 0 0,-1 2 0,0-2 0,0 0 0,1 2 0,0-2 0,0 4 0,0-5 0,0 0 0,0 0 0,0 1 0,0-1 0,0 0 0,0 0 0,0 0 0,0 0 0,0 0 0,0 1 0,0-1 0,0 0 0,0 0 0,0 0 0,0 0 0,0 0 0,0 0 0,0 0 0,0 0 0,0 0 0,0 0 0,0 0 0,0 0 0,0 0 0,0 0 0,0 0 0,0 0 0,1 1 0,-1-1 0,0 0 0,0 0 0,0 0 0,0 0 0,0 0 0,0 0 0,1 0 0,-1 0 0,0 0 0,0 0 0,0 0 0,0 0 0,1 0 0,-1 0 0,0 0 0,0 0 0,0 0 0,0 0 0,0 0 0,0 0 0,0 0 0,0 0 0,5-6 0,0-10 0,-4 12 0,-1 0 0,0 0 0,0 0 0,0 0 0,-1-1 0,1 1 0,-1 1 0,-1-2 0,1 1 0,-1 0 0,1 0 0,-2 1 0,-3-7 0,5 8 0,-2-1 0,1 1 0,0-1 0,-1 1 0,0 0 0,1 0 0,-1 0 0,0 0 0,0 1 0,0-1 0,0 1 0,-1-1 0,1 1 0,-1 0 0,1 0 0,0 0 0,-1 0 0,-6 0 0,9 1 0,-2 0 0,2 0 0,-1 0 0,-1 0 0,2 0 0,-2 1 0,1-1 0,1 0 0,-2 0 0,2 1 0,-2 0 0,2 0 0,-1-1 0,0 1 0,0 0 0,1 0 0,-1 0 0,0 0 0,-2 3 0,2-2 0,0 0 0,0 1 0,0-1 0,0 1 0,1-1 0,-1 1 0,0 0 0,1 0 0,0 0 0,0 0 0,-1 3 0,1-2 0,1-2 0,-1 1 0,1 0 0,0 0 0,0 1 0,0-2 0,0 1 0,0 0 0,1 0 0,0 1 0,0-2 0,0 1 0,0 0 0,0 0 0,0 0 0,1-1 0,0 1 0,0 0 0,-1-1 0,2 1 0,-1-1 0,0 0 0,1 0 0,4 3 0,-3-3 0,1 0 0,0 0 0,-1-1 0,2 0 0,-2 1 0,1-2 0,0 1 0,0-1 0,0 1 0,0-1 0,0-1 0,10 0 0,-13 1 0,0 0 0,0 0 0,0-1 0,-1 1 0,1-1 0,0 0 0,0 1 0,-1-1 0,1 0 0,-1 1 0,1-1 0,0 0 0,-1 0 0,1 0 0,-1 0 0,1 0 0,-1-1 0,0 2 0,1-2 0,-2 1 0,1-1 0,1 1 0,-2 0 0,1-1 0,0 1 0,0-1 0,0 1 0,-1-1 0,0 0 0,0 1 0,1-1 0,-1 1 0,0-1 0,0 0 0,0 1 0,-1-3 0,1 1 0,0 2 0,-1-1 0,-1 0 0,1 1 0,1-1 0,-1 0 0,-1 1 0,1 0 0,0-1 0,0 1 0,-1-1 0,0 1 0,1 0 0,-1 0 0,0-1 0,0 2 0,1-1 0,-1-1 0,0 2 0,0-1 0,0 0 0,0 1 0,0 0 0,0-1 0,-4 0 0,-7-1 0,1 0 0,-26 0 0,35 2 0,-2-1 0,1 1 0,-1 0 0,1 0 0,-1 0 0,-1 0 0,2 1 0,-1-1 0,1 1 0,-1 1 0,0-2 0,1 2 0,0 0 0,-1-1 0,1 1 0,-5 3 0,8-5 0,0 0 0,1 1 0,0 0 0,-1-1 0,1 1 0,-1-1 0,1 0 0,-1 1 0,1-1 0,0 1 0,0-1 0,-1 0 0,1 1 0,0 0 0,0 0 0,-1-1 0,1 0 0,0 1 0,0 0 0,0-1 0,0 0 0,0 1 0,0 0 0,0 0 0,0-1 0,0 0 0,1 2 0,-1-1 0,1 0 0,-1 0 0,1 0 0,1 0 0,-2-1 0,1 1 0,0 0 0,1 0 0,-2-1 0,1 1 0,1-1 0,-2 1 0,3 0 0,5 1 0,-1 0 0,1 1 0,14 0 0,-14-1 0,1-2 0,-1 0 0,1 1 0,9-2 0,-16 1 0,0 0 0,0 0 0,0 0 0,0-1 0,0 1 0,0-1 0,0 1 0,-1-1 0,1 1 0,0-1 0,0 0 0,-1 1 0,1-2 0,-1 1 0,1 1 0,-1-2 0,1 2 0,-1-2 0,1 1 0,-1-1 0,0 2 0,0-2 0,1 1 0,0-4 0,-2 5 0,0 0 0,0-1 0,0 0 0,0 1 0,0 0 0,0-1 0,0 0 0,0 0 0,0 1 0,0 0 0,0-1 0,-1 0 0,1 1 0,0 0 0,-1-1 0,1 1 0,0-1 0,0 0 0,0 1 0,-1 0 0,1-1 0,-1 1 0,1-1 0,-1 1 0,0 0 0,-19-10 0,17 10 0,1-1 0,0 0 0,-1 0 0,0 1 0,0 0 0,1-1 0,-1 1 0,0 0 0,0 0 0,0 0 0,1 1 0,-7-1 0,9 0-1,0 0 0,0 1 1,0-1-1,0 0 0,0 0 0,0 0 0,0 0 0,0 0 0,0 0 0,-1 0 1,1 1-1,0-1 0,0 0 0,0 0 0,0 0 0,0 0 0,0 0 0,-1 1 0,1-1 1,0 0-1,0 0 0,0 0 0,0 0 0,0 0 0,0 0 0,0 0 0,0 0 0,0 1 1,0-1-1,0 0 0,0 0 0,0 0 0,0 0 0,0 1 0,0-1 0,0 0 1,0 0-1,0 0 0,0 0 0,1 0 0,6 5 91,10 0-1509,1-1-5407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28.6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24575,'4'-1'0,"0"0"0,0 0 0,-1 0 0,1-1 0,-1 1 0,1-1 0,-1 1 0,0-1 0,0 0 0,0 0 0,0-1 0,-1 1 0,1 0 0,0-1 0,2-3 0,22-15 0,-26 21 0,0-1 0,0 1 0,-1 0 0,0 0 0,1 0 0,0-1 0,0 1 0,-1 0 0,1-1 0,0 1 0,0 0 0,-1 0 0,1 0 0,0 0 0,0 0 0,0 0 0,-1 0 0,1 0 0,0 1 0,0-1 0,-1 0 0,1 0 0,0 1 0,0-1 0,-1 0 0,1 0 0,-1 1 0,1-1 0,0 1 0,0-1 0,-1 1 0,15 21 0,-1-1 0,-13-20 0,0 0 0,-1-1 0,0 1 0,1-1 0,0 1 0,0-1 0,-1 0 0,1 1 0,0-1 0,0 1 0,0-1 0,-1 1 0,1-1 0,0 0 0,0 0 0,-1 0 0,2 0 0,-1 0 0,-1 0 0,1 0 0,0 0 0,0 0 0,0 0 0,0 0 0,0 0 0,0 0 0,2-2 0,-1 1 0,0 0 0,0 0 0,-1-1 0,2 1 0,-2-1 0,1 0 0,-1 1 0,1-1 0,0 0 0,-2 0 0,2 1 0,-1-2 0,0 1 0,0 0 0,0 1 0,0-2 0,-1 1 0,0 0 0,1-4 0,-1 5 0,0 0 0,1 1 0,-1-2 0,0 1 0,0 1 0,0-1 0,-1 0 0,1 0 0,0 0 0,0 0 0,-1 1 0,1-2 0,0 2 0,0-1 0,-1 0 0,0 0 0,1 1 0,-1-1 0,0 0 0,-1-1 0,1 1 0,1 1 0,-2 0 0,1 0 0,0 0 0,-1 0 0,1-1 0,0 1 0,0 0 0,-1 0 0,2 0 0,-2 0 0,1 0 0,0 1 0,-1-1 0,2 0 0,-2 0 0,1 0 0,0 1 0,0-1 0,0 1 0,0 0 0,0-1 0,-2 2 0,-11 6 0,12-6 0,0-1 0,0 1 0,0-1 0,0 0 0,-1 0 0,1 1 0,0-2 0,-1 1 0,1 0 0,0-1 0,-5 2 0,12 1 0,-1-2 0,-1 1 0,1 0 0,-1-1 0,0 1 0,0 1 0,0-1 0,1 0 0,-2 1 0,4 2 0,-35-10 0,19 2 0,-11-1 0,20 4 0,1 0 0,-1 0 0,0 1 0,1-1 0,0 0 0,-1 0 0,0 0 0,1 1 0,-1-1 0,1 0 0,-1 0 0,1 0 0,-1 0 0,1 1 0,-1-1 0,0 1 0,1-1 0,0 1 0,0-1 0,-1 0 0,1 0 0,-1 1 0,1-1 0,0 1 0,-1-1 0,1 0 0,0 1 0,0 0 0,0-1 0,0 1 0,0-1 0,-1 2-13,-1 1-1,2-2 1,-2 1 0,1 0-1,0-1 1,-1 0-1,1 2 1,-1-2-1,0 0 1,1 1 0,-1-1-1,-4 2 1,-1 2-1178,-1 1-5635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3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1 24575,'0'92'0,"0"-97"0,-1 1 0,0 0 0,-1 0 0,2 0 0,-5-6 0,-5-2 0,9 12 0,0 0 0,1-1 0,0 1 0,-1 0 0,1 0 0,-1 0 0,0 0 0,1-1 0,0 1 0,-1 0 0,1 0 0,-1 0 0,0 0 0,1 1 0,0-1 0,-1 0 0,1 0 0,-1 0 0,0 0 0,1 1 0,-1-1 0,1 0 0,0 0 0,-1 0 0,1 0 0,-1 1 0,1-1 0,-1 0 0,1 1 0,0 0 0,0-1 0,-1 0 0,1 0 0,0 0 0,0 0 0,0 1 0,0-1 0,-1 0 0,1 1 0,0-1 0,0 0 0,0 0 0,0 0 0,0 0 0,0 1 0,0-1 0,0 0 0,0 1 0,0-1 0,0 0 0,1 1 0,-1-1 0,0 0 0,0 0 0,0 0 0,0 0 0,1 1 0,-1-1 0,0 0 0,0 1 0,0-1 0,0 0 0,0 0 0,0 0 0,1 0 0,-1 0 0,0 0 0,1 0 0,-1 1 0,0-1 0,1 0 0,-1 0 0,0 0 0,0 0 0,0 0 0,0 0 0,1 0 0,-1 0 0,1 0 0,-1 0 0,0 0 0,1 0 0,17 4 0,-17-4 0,0 0 0,0 0 0,-1-1 0,1 1 0,0 0 0,0 0 0,-1-1 0,1 1 0,0 0 0,0 0 0,0-1 0,-1 1 0,1-1 0,-1 1 0,1-1 0,0 1 0,-1 0 0,0-1 0,1 0 0,0 1 0,-1 0 0,1-1 0,-1 0 0,1 0 0,-1 1 0,0-1 0,0 0 0,1 0 0,-1 0 0,-1 0 0,1 1 0,0-1 0,0 0 0,0 1 0,0-1 0,0 0 0,-1 0 0,1 1 0,-1-1 0,0 0 0,1 1 0,-1-1 0,1 0 0,-1 0 0,1 1 0,-1 0 0,0-1 0,1 1 0,-1-1 0,0 0 0,0 1 0,0 0 0,1 0 0,-1 0 0,0-1 0,-1 0 0,-4 0 0,0-1 0,0 1 0,0 0 0,0 0 0,-7-1 0,10 2 0,1 0 0,-1 0 0,0 0 0,0 0 0,1 0 0,-1 0 0,1 1 0,-1 0 0,0 0 0,1-1 0,0 1 0,-1 0 0,0-1 0,-1 3 0,4-3 0,0 0 0,0 0 0,0 0 0,0 0 0,-1 0 0,1 0 0,0 1 0,0-1 0,0 0 0,0 0 0,0 0 0,0 0 0,-1 0 0,1 1 0,0-1 0,0 0 0,0 0 0,0 0 0,0 0 0,0 0 0,0 0 0,0 0 0,0 0 0,0 0 0,0 0 0,0 1 0,0-1 0,0 0 0,0 0 0,0 0 0,0 0 0,0 1 0,0-1 0,0 0 0,1 0 0,-1 0 0,0 0 0,0 1 0,0-1 0,0 0 0,0 0 0,0 0 0,0 0 0,1 0 0,-1 0 0,0 0 0,0 0 0,0 0 0,0 0 0,0 0 0,0 0 0,13 5 0,13-1 0,-17-3 0,1-1 0,-1 0 0,16 0 0,-23 0 0,0-1 0,1 1 0,-2 0 0,1-1 0,1 1 0,-2 0 0,2-1 0,-2 0 0,1 0 0,0 1 0,0-1 0,0 0 0,-1 0 0,2-1 0,-2 2 0,1-2 0,-1 1 0,1-1 0,-1 1 0,0-1 0,1 1 0,0-3 0,-2 4 0,1 0 0,-1-1 0,0 1 0,0-1 0,1 1 0,-1-1 0,0 1 0,0-1 0,0 0 0,0 1 0,0 0 0,0-1 0,0 0 0,-1 1 0,1 0 0,0-1 0,0 0 0,0 1 0,-1-1 0,1 1 0,-1 0 0,1-1 0,0 0 0,0 1 0,0 0 0,-1 0 0,1-1 0,-1 1 0,0-1 0,1 1 0,-1-1 0,1 1 0,0 0 0,-1 0 0,0 0 0,1-1 0,-1 1 0,1 0 0,-1 0 0,1-1 0,-1 1 0,0 0 0,1 0 0,-1 0 0,1 0 0,-1 0 0,0 0 0,0 0 0,1 0 0,0 0 0,-2 1 0,-1-1 0,-1 0 0,1 0 0,-1 0 0,1 1 0,0-1 0,-1 1 0,-5 2 0,9-3 0,-1 0 0,0 0 0,1 1 0,-1-1 0,0 0 0,0 0 0,0 0 0,1 1 0,0-1 0,-1 1 0,0 0 0,1-1 0,-1 0 0,1 1 0,0-1 0,-1 1 0,1-1 0,-1 1 0,1-1 0,-1 1 0,1 0 0,-1-1 0,1 1 0,0 0 0,0-1 0,0 0 0,0 1 0,0 0 0,0 0 0,0 1 0,1-2 0,0 1 0,0 0 0,0 0 0,-1-1 0,1 1 0,0 0 0,0-1 0,0 1 0,0 0 0,1 0 0,-2-1 0,1 0 0,1 0 0,1 2 0,7 0 0,-1 1 0,1-1 0,13 1 0,-18-2 0,0-1 0,0 1 0,0-1 0,0 0 0,0 0 0,0-1 0,0 1 0,-1 0 0,2-1 0,-2-1 0,1 2 0,0-2 0,6-2 0,-11 4 1,-1 0 0,1 0 0,0 0 0,0 0 0,0 0 0,0 0 0,-1 0 0,1 0 0,0 0 0,0-1 0,0 1 0,0 0 0,0 0 0,0 0 0,-1 0 0,1 0 0,0 0 0,0 0 0,0 0 0,0 0 0,0 0 0,0 0 0,0-1 0,0 1 0,0 0 0,0 0 0,0 0 0,0 0 0,0-1 0,0 1 0,0 0 0,0 0 0,0 0 0,0 0 0,0-1 0,0 1 0,0 0 0,0 0 0,0 0 0,0 0 0,0 0 0,0 0 0,1 0 0,-1 0 0,0 0 0,0 0 0,0 0 0,0-1 0,0 1 0,0 0 0,1 0 0,-1 0 0,0 0-1,-13 1-1418,-1 2-5408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00:02:32.1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1125 1 24575,'-4'-1'0,"0"1"0,1 0 0,-1 1 0,0-1 0,0 0 0,1 1 0,-1 0 0,0 0 0,1 0 0,-1 0 0,1 1 0,0-1 0,0 1 0,-1 0 0,1 0 0,1 0 0,-1 0 0,0 0 0,0 1 0,1-1 0,0 1 0,-1-1 0,1 1 0,0 0 0,0 1 0,0-1 0,-1 3 0,-7 11 0,-1-2 0,-1 1 0,-26 26 0,21-25 0,-24 34 0,37-43 0,0 0 0,0 0 0,1 0 0,1 0 0,-4 15 0,4-13 0,-1 0 0,0 0 0,-6 10 0,0 0 0,-11 39 0,-1 1 0,8-28 0,-26 66 0,35-82 0,-1 1 0,2-2 0,0 2 0,0 21 0,3-24 0,0-1 0,-2 1 0,1-2 0,-2 2 0,0-1 0,-6 16 0,3-12 0,-1 1 0,3 0 0,0-1 0,0 1 0,2-1 0,-1 30 0,2-21 0,-10 48 0,3-27 0,-16 87 0,20-119 0,-1 0 0,0-1 0,-8 17 0,-4 7 0,13-29 0,-1 0 0,0 0 0,-1 0 0,-6 8 0,6-10 0,0 2 0,0 0 0,1-1 0,-4 11 0,-23 47 0,24-51 0,-1 1 0,2 1 0,-9 27 0,8-2 0,6-108 0,4-311 0,-2 371 0,0-1 0,1 0 0,1 1 0,-1-1 0,1 1 0,0 0 0,0 0 0,1-1 0,0 2 0,0-1 0,5-6 0,-4 6 0,-1-1 0,-1 2 0,0-2 0,1 2 0,-1-2 0,0 1 0,0-10 0,-1-5 0,-1-21 0,0 28 0,0 0 0,0 0 0,2 0 0,4-20 0,-1 12 0,-1 0 0,2-32 0,-7 410 0,0-334 0,-1-2 0,0 2 0,-8 24 0,-24 64 0,9-32 0,12-37 0,5-18 0,1 2 0,2-1 0,0 1 0,-1 34 0,4-41 0,-1-1 0,0 1 0,-1 0 0,-1-1 0,-12 26 0,-4 20 0,13-36 0,-4 11 0,-5 45 0,-7 16-922,1 4-833,21-90 1619,1 0 0,0 0 1,1 0-1,1 0 0,0 0 1,4 13-1,12 27 107,-11-39 528,-2 1 0,0 0-1,3 17 1,-7-23-217,0 1 1,-1-1-1,1 0 0,-2 0 1,-3 11-1,-3 23-315,6-25 33,-8 26 0,6-28 0,0 1 0,-1 17 0,4 6 0,0-20 0,0 1 0,-6 28 0,1-18 0,-1 44 0,4-43 0,1-19 0,0 0 0,-1 0 0,-10 22 0,7-20 0,2 0 0,-5 20 0,4 31 0,4-49 0,0-1 0,0 1 0,-2-1 0,0 1 0,-7 18 0,3-15 0,0 1 0,2 0 0,1 0 0,1-1 0,1 1 0,0 1 0,3 20 0,0 326 0,-1-366 0,0 0 0,0-1 0,0 1 0,0 0 0,0-1 0,0 1 0,0-1 0,-1 1 0,1 0 0,-1-1 0,0 1 0,1-1 0,-3 4 0,3-5 0,0 0 0,0 0 0,-1 0 0,1 1 0,-1-1 0,1 0 0,-1 0 0,1 1 0,-1-1 0,1 0 0,0 0 0,0 0 0,-1 0 0,1 0 0,-1 0 0,1 0 0,-1 0 0,1 0 0,0 0 0,0 0 0,-1 0 0,1 0 0,-2-1 0,-13-8 0,5 1 0,0-1 0,2 1 0,-1-2 0,2 0 0,-1 0 0,1 0 0,1-1 0,-6-11 0,-1-6 0,2 0 0,-9-34 0,16 48 0,1 1 0,0-1 0,2 1 0,-1-1 0,2-15 0,0 22 0,1 2 0,0-1 0,0 0 0,1 1 0,-1-1 0,2 0 0,-1 1 0,0-1 0,1 1 0,0 0 0,0 0 0,1 0 0,-1 0 0,7-5 0,1-1 0,-6 7 0,-1 1 0,-1 0 0,1-1 0,0 0 0,-1 0 0,0 0 0,-1 0 0,1-1 0,0 1 0,-1 0 0,-1-1 0,2 1 0,-2-1 0,2-8 0,1-12 0,11-105 0,-14 112 0,-2 0 0,0 0 0,-1 1 0,-1-1 0,-7-23 0,4 25 0,2 0 0,0 1 0,1-1 0,0 0 0,1 0 0,1 0 0,1-1 0,0 1 0,5-21 0,6-5 0,2 1 0,2 1 0,22-43 0,-20 47 0,74-129 0,-73 126 0,-16 32 0,1 0 0,0-1 0,1 1 0,0 1 0,0-1 0,9-10 0,-11 16 0,-2 0 0,1 0 0,1 0 0,-2 0 0,2 1 0,-1-1 0,0 0 0,1 0 0,-1 1 0,0 0 0,1-1 0,-1 0 0,1 1 0,-1 0 0,0 0 0,1 0 0,-1 0 0,1 0 0,-1 0 0,2 0 0,0 0 0,1 1 0,-1 0 0,1-1 0,-1 1 0,0 1 0,0-1 0,0 0 0,4 4 0,3 1 0,-1 1 0,0 0 0,-1 1 0,11 10 0,17 27 0,-2 2 0,43 75 0,-60-94 0,21 37 0,-4 0 0,-2 3 0,-3 0 0,29 115 0,-54-164 0,-1 0 0,0 2 0,-2 37 0,-15 58 0,14-110 0,-2 0 0,1 0 0,1 0 0,-1 0 0,1 0 0,0 0 0,2 10 0,-2-16 0,0 1 0,0 0 0,0-1 0,0 0 0,0 1 0,1-1 0,-1 1 0,0-1 0,0 0 0,1 1 0,-1 0 0,0-1 0,0 1 0,0-1 0,1 0 0,-1 0 0,1 1 0,-1-1 0,1 0 0,-1 1 0,0-1 0,1 0 0,-1 0 0,1 0 0,0 0 0,-1 1 0,1-1 0,-1 0 0,0 0 0,1 0 0,1 1 0,-1-2 0,0 1 0,1-1 0,-1 1 0,1 0 0,-2-1 0,2 0 0,-1 1 0,0-1 0,0 0 0,1 0 0,-2 1 0,3-2 0,6-6 0,-1-1 0,-1 0 0,1 0 0,-1 0 0,-1-1 0,1 0 0,4-14 0,30-80 0,-36 92 0,30-93 0,35-182 0,-69 276-50,2-1-324,-2 0 0,1 0 0,-1 0 0,-2-17 1,1 26 292,-1 0 1,0 0-1,1 1 1,0-1-1,-1 0 1,-1 1-1,1-1 1,0 0-1,-1 1 1,1-1-1,-1 1 1,1 0-1,-1-1 1,0 1-1,0 0 1,0 0-1,0 0 1,-1 0-1,1 0 1,0 1-1,-1-1 1,0 0-1,0 2 1,-4-3-1,-7-1-277,0 1-1,0 1 0,-1-1 1,0 3-1,1-1 0,-21 2 1,19-1 164,-62 4 1128,1 3-1,-117 26 1,34 4 634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32.2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71 24575,'0'2'0,"0"0"0,1 1 0,-1-1 0,1 0 0,-1-1 0,0 1 0,2 1 0,-1-2 0,-1 1 0,1 0 0,1 0 0,-1-1 0,0 1 0,1 0 0,-1-1 0,1 1 0,2 1 0,-4-3 0,0 1 0,1-1 0,0 1 0,0-1 0,-1 0 0,1 0 0,-1 0 0,1 1 0,0-1 0,0 0 0,-1 0 0,1 0 0,0 1 0,0-1 0,-1 0 0,1 0 0,0 0 0,0 0 0,-1-1 0,1 1 0,-1 0 0,2 0 0,-1-1 0,0 1 0,1-1 0,-2 0 0,2 0 0,-1 1 0,0-1 0,0 0 0,0 0 0,0 0 0,-1 0 0,1 0 0,0 0 0,0 0 0,-1 0 0,0 0 0,1-2 0,1 1 0,-1 1 0,-1 0 0,1-2 0,0 2 0,-1-1 0,1 0 0,-1 0 0,0 1 0,0-1 0,0 0 0,0 0 0,0 1 0,0-1 0,0 0 0,0 0 0,-1 1 0,1-2 0,-1 2 0,0 0 0,1-2 0,-1 2 0,-1 0 0,1-1 0,1 1 0,-2-1 0,1 0 0,0 1 0,-1 0 0,1 0 0,-1-1 0,1 1 0,-1 0 0,0 0 0,0 0 0,1 0 0,-2 0 0,2 1 0,-1-1 0,0 0 0,0 0 0,-4 1 0,1-2 0,-1 1 0,0 0 0,1 0 0,-1 1 0,0 0 0,0 0 0,0 0 0,0 0 0,0 1 0,1 0 0,-1 0 0,0 0 0,1 0 0,-8 4 0,10-4 0,1 0 0,0 0 0,-1 0 0,1 0 0,0 0 0,0 1 0,0-1 0,0 1 0,0-1 0,0 1 0,1 0 0,-1 0 0,0-1 0,1 1 0,0 0 0,-1 0 0,1 0 0,1 0 0,-2 0 0,1 0 0,1 1 0,0-1 0,-1 0 0,1 0 0,-1 0 0,1 0 0,0 1 0,0-1 0,0 0 0,1 1 0,-1-1 0,1 0 0,-1 0 0,1 0 0,0 0 0,0 0 0,0 1 0,2 2 0,0-2 0,-2-1 0,1 1 0,1-1 0,-1 1 0,1-1 0,0 1 0,0-1 0,-1-1 0,1 1 0,0 0 0,0 0 0,0-1 0,1 1 0,-1-1 0,1 0 0,-1 0 0,1 0 0,-1 0 0,1-1 0,0 1 0,-1-1 0,1 0 0,0 0 0,0 0 0,-1 0 0,1 0 0,3-1 0,-4 0 0,0 0 0,-1 1 0,0-1 0,0 0 0,0 0 0,1 0 0,-1 0 0,-1-1 0,2 1 0,-2-1 0,2 1 0,-2-1 0,1 1 0,-1 0 0,1-2 0,-1 2 0,2-3 0,-1 0 0,0 0 0,-1 0 0,1 1 0,-1-1 0,0 0 0,0 0 0,-1 0 0,1 0 0,-1-5 0,0 5 0,0 1 0,0-1 0,-1 0 0,1 0 0,0 1 0,-2-1 0,1 1 0,0-1 0,-1 1 0,1-1 0,-1 0 0,0 1 0,0 0 0,-1 0 0,1 0 0,-1 0 0,1 0 0,-2 1 0,1-1 0,0 0 0,-4-1 0,6 3 5,-1 0-1,1 0 0,-1 1 1,1 0-1,-1 0 0,0-1 1,1 1-1,-1 0 0,1 0 1,-1 0-1,1 0 1,-1 0-1,1 0 0,-1 0 1,0 1-1,0-1 0,1 0 1,0 0-1,-1 1 0,1 0 1,-1-1-1,1 1 0,-1-1 1,1 1-1,0 0 0,-2 1 1,0 1-191,-1 0 1,1-1 0,0 1-1,0 1 1,0-1 0,1 0-1,-4 7 1,-4 10-6641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33.7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24575,'0'4'0,"0"7"0,5 0 0,2 4 0,5-2 0,6-1 0,-1-9 0,-3-9 0,-14-3 0,-7 4 0,2 3 0,-2 2 0,-1 1-8191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35.3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52 24575,'0'5'0,"5"1"0,8 0 0,5-1 0,6-2 0,4-1 0,-3-5 0,-6-12 0,-6-7 0,-10 0 0,-11 8 0,-10 11 0,-6 7 0,1 6 0,8 1 0,8 0-8191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38.3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63 110 24575,'1'3'0,"-1"2"0,0-2 0,2 1 0,-1-1 0,0 2 0,1-2 0,-1 1 0,2-1 0,-1 0 0,0 1 0,1-1 0,-1 0 0,1 0 0,-1 0 0,1 0 0,1 0 0,-1-1 0,1 1 0,-1-1 0,1 0 0,0 0 0,0 0 0,5 2 0,-7-4 0,-1 0 0,2 1 0,-2-1 0,1 0 0,0 0 0,0 0 0,0-1 0,0 1 0,-1 0 0,1-1 0,0 0 0,-1 1 0,2 0 0,-2-1 0,1 0 0,-1 1 0,1-1 0,0-1 0,-1 2 0,1-1 0,-1 0 0,0-1 0,0 1 0,3-2 0,-4 2 0,1 0 0,0 1 0,0-2 0,-1 2 0,1-2 0,0 1 0,0 0 0,-1 0 0,1 0 0,-1 0 0,0 0 0,0 0 0,0 0 0,0-1 0,1 1 0,-1 0 0,0 0 0,-1 0 0,1-1 0,0 2 0,0-2 0,0 1 0,0 0 0,-1 0 0,1 0 0,-1 0 0,0 0 0,0-1 0,1 2 0,-1-1 0,0 0 0,0 0 0,-1-1 0,1 1 0,0 0 0,1 1 0,-1-1 0,0 1 0,0-1 0,0 0 0,0 1 0,0 0 0,0-1 0,0 1 0,0-1 0,0 1 0,0 0 0,-1 0 0,2 0 0,-1 0 0,-1 0 0,1 0 0,0 0 0,0 0 0,0 0 0,0 0 0,-1 0 0,2 0 0,-1 0 0,-2 1 0,1 0 0,0 0 0,0 0 0,1 0 0,-1 0 0,1 0 0,-1 0 0,1 1 0,-1-1 0,0 0 0,1 1 0,0-1 0,0 1 0,-3 2 0,4-3 0,-1 0 0,0 1 0,0-2 0,1 2 0,0-1 0,-1 1 0,1-2 0,-1 2 0,1-1 0,-1 1 0,1-1 0,0 0 0,0 0 0,0 1 0,0-1 0,0 0 0,1 1 0,-1-1 0,0 0 0,1 0 0,-1 1 0,1-1 0,-1 0 0,1 0 0,0 1 0,0-1 0,-1 0 0,1 0 0,0 0 0,1 0 0,-2 0 0,1 0 0,1 0 0,-2 0 0,2-1 0,0 1 0,-2 0 0,2-1 0,-1 1 0,1 0 0,-1-1 0,0 1 0,4-1 0,-5 1 0,1-1 0,-1 0 0,0 0 0,1 1 0,0-1 0,0 0 0,-1 0 0,1 0 0,-1 0 0,1 0 0,-1 0 0,1 0 0,0 0 0,-1 0 0,0 0 0,1-1 0,0 1 0,-1 0 0,1 0 0,-1-1 0,0 1 0,1 0 0,1 0 0,-2-1 0,0 1 0,0-1 0,0 1 0,0 0 0,0-1 0,0 1 0,0 0 0,0 0 0,0 0 0,0-1 0,0 1 0,0-1 0,0 1 0,0 0 0,0 0 0,0 0 0,-1-1 0,1 1 0,0 0 0,0-1 0,0 1 0,-1 0 0,1-1 0,0 1 0,-1 0 0,1 0 0,0-1 0,-1 0 0,0 1 0,1-1 0,-1 1 0,1 0 0,-1-1 0,0 1 0,0-1 0,1 1 0,-1 0 0,0 0 0,0 0 0,0-1 0,1 1 0,-1 0 0,0 0 0,0 0 0,1 0 0,-1-1 0,0 1 0,0 1 0,0-1 0,1 0 0,-1 0 0,0 0 0,0 0 0,1 1 0,-1-1 0,0 0 0,0 0 0,1 0 0,-1 1 0,0-1 0,1 1 0,-1-1 0,0 1 0,0-1 0,1 1 0,0-1 0,-1 0 0,1 1 0,0-1 0,0 0 0,-1 0 0,1 0 0,0 1 0,0-1 0,0 0 0,0 1 0,0-1 0,0 1 0,0-1 0,0 0 0,0 0 0,0 0 0,0 1 0,0-1 0,0 1 0,0-1 0,0 0 0,0 0 0,0 0 0,0 1 0,0-1 0,0 0 0,0 1 0,1-1 0,-1 1 0,0-1 0,0 0 0,1 0 0,-1 0 0,0 0 0,1 1 0,-1-1 0,0 0 0,0 0 0,0 1 0,1-1 0,-1 0 0,0 0 0,1 0 0,-1 0 0,1 0 0,0 0 0,16 5 0,-14-6 0,-2 0 0,1 1 0,0-1 0,0 0 0,0 0 0,-1 1 0,1-2 0,0 2 0,-1-2 0,1 1 0,-1 0 0,1 0 0,-1-1 0,0 1 0,1-1 0,-2 1 0,2-1 0,-1 1 0,-1-1 0,1 0 0,0 1 0,0-1 0,-1 0 0,1-3 0,2-5 0,-1 0 0,1-19 0,-3 28 0,1-5 0,-1 2 0,0-1 0,0 1 0,0-1 0,-1 1 0,0-1 0,0 0 0,-1 1 0,-3-9 0,4 11 0,-1 0 0,0 0 0,1 0 0,-1-1 0,0 1 0,-1 1 0,2-1 0,-1 0 0,-1 1 0,0-1 0,1 1 0,-1-1 0,0 1 0,1 0 0,-1 0 0,1 0 0,-1 0 0,-1 0 0,-3 0 0,1 0 0,-1-1 0,0 2 0,1 0 0,-1-1 0,1 1 0,-1 1 0,1-1 0,0 0 0,-1 2 0,-6 1 0,10-3 0,0 1 0,0 1 0,1-2 0,-1 2 0,1-1 0,0 1 0,0-1 0,-1 1 0,1-1 0,0 0 0,0 2 0,0-1 0,0-1 0,1 1 0,-1 0 0,1 1 0,-1-1 0,0 0 0,2 0 0,-2 0 0,1 1 0,1-1 0,-1 0 0,1 1 0,-1 2 0,1-2 0,0 0 0,0 0 0,1 0 0,0-1 0,-1 1 0,1 0 0,1 0 0,-2 0 0,2 0 0,0 0 0,-1-1 0,1 1 0,0-1 0,-1 0 0,2 1 0,-1-1 0,0 0 0,1 0 0,-1 0 0,1 0 0,-1-1 0,2 1 0,-1 0 0,0-1 0,5 2 0,-2 0 0,-1-1 0,1 0 0,0 0 0,-1 0 0,1-1 0,0 1 0,0-2 0,0 2 0,0-2 0,0 1 0,1-1 0,-1 0 0,9-2 0,-12 1 0,0-1 0,1 1 0,-2-1 0,1 1 0,-1 0 0,1-2 0,0 1 0,-1 0 0,0 0 0,1 0 0,-1 0 0,0 0 0,0-1 0,-1 1 0,1-1 0,0 1 0,-1-1 0,0 0 0,0 0 0,0 0 0,0 0 0,-1 0 0,1 0 0,-1-4 0,1 3 0,0 0 0,-1-1 0,0 1 0,0 0 0,0 0 0,-1 0 0,0 0 0,1-1 0,-1 1 0,-1 1 0,1-2 0,-1 2 0,0-1 0,0 0 0,-1 0 0,-4-5 0,5 6 0,-1 2 0,1-2 0,-1 1 0,0 1 0,0-1 0,0 0 0,0 1 0,0-1 0,0 1 0,-1 0 0,1 1 0,0-2 0,-1 1 0,1 1 0,-1 0 0,1-1 0,-1 1 0,1 0 0,-1 0 0,1 0 0,-1 1 0,1-1 0,-1 0 0,1 1 0,-1 1 0,1-2 0,0 2 0,0-2 0,-1 2 0,1-1 0,1 1 0,-2 0 0,1-1 0,1 1 0,-1 1 0,1-1 0,-1 0 0,1 0 0,0 0 0,-1 1 0,2-1 0,-2 1 0,2-1 0,-1 1 0,1 0 0,0 0 0,-2 5 0,1-1 0,1-1 0,0 1 0,0 0 0,1-1 0,0 1 0,1 11 0,0-16 0,-1 1 0,1-1 0,-1 0 0,1 0 0,0 0 0,0 1 0,0-1 0,1 0 0,-1 0 0,1 0 0,-1 0 0,1 0 0,0 0 0,0 0 0,-1-1 0,2 1 0,-1 0 0,0-1 0,1 1 0,-1-2 0,0 2 0,4 0 0,2 1 0,2-1 0,-2 0 0,1 0 0,1 0 0,-1-2 0,16 1 0,-19 0 0,-2-1 0,2-1 0,-1 1 0,1-1 0,-1 1 0,0-2 0,0 2 0,0-2 0,0 1 0,0-1 0,-1-1 0,1 1 0,4-3 0,-7 5 0,-1 0 0,-1-1 0,1 0 0,1 1 0,-1-1 0,-1 1 0,1-1 0,0 0 0,0 0 0,-1 0 0,1 0 0,-1 1 0,1-1 0,0 0 0,-1 0 0,1 0 0,-1 0 0,0 0 0,0 0 0,0 0 0,1 0 0,-1 0 0,0 0 0,0 0 0,0 0 0,0 0 0,0 0 0,-1 0 0,1 0 0,0 0 0,0 0 0,0 0 0,-1 0 0,1 0 0,-1 1 0,0-1 0,0-1 0,1 2 0,0-1 0,-1 0 0,0 1 0,0-1 0,0 0 0,0 0 0,0 1 0,0-1 0,-1 0 0,-3-2 0,0 0 0,-1 0 0,1 1 0,-1 0 0,0-1 0,1 1 0,-9-1 0,8 2 0,1 0 0,-1 1 0,1 0 0,0 0 0,-1 0 0,1 0 0,-1 0 0,1 1 0,-1 0 0,1 0 0,0 0 0,-9 3 0,13-3 0,-1 0 0,1-1 0,-1 2 0,1-2 0,-1 1 0,1 1 0,-1-2 0,1 2 0,0-1 0,0 0 0,-1 0 0,2 1 0,-2-1 0,1 1 0,1-1 0,-2 3 0,1-2 0,1-1 0,0 1 0,0 1 0,0-1 0,0 0 0,0-1 0,0 1 0,0 1 0,0-1 0,1 0 0,0-1 0,0 1 0,-1 1 0,1-2 0,0 1 0,2 2 0,0 1-59,1-1 0,0 0-1,0 1 1,0-2-1,0 1 1,1-1 0,-1 1-1,1 0 1,1-2 0,-2 1-1,2 0 1,-1-1 0,1 0-1,0 1 1,0-2-1,-1 1 1,1 0 0,1-2-1,-2 2 1,1-2 0,0 0-1,11 0 1,4-2-6767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39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110 152 24575,'1'0'0,"-1"2"0,0-1 0,1-1 0,-1 2 0,0-2 0,0 1 0,1 1 0,0-2 0,0 1 0,-1 0 0,1-1 0,0 1 0,0 0 0,0 0 0,-1-1 0,1 1 0,0 0 0,0-1 0,0 1 0,0-1 0,0 1 0,0 0 0,0-1 0,0 0 0,0 0 0,0 0 0,1 1 0,-2-1 0,2 0 0,-1 0 0,0 0 0,2 0 0,0 1 0,-1-1 0,0 0 0,1 0 0,-2 0 0,2-1 0,-1 1 0,0 0 0,1-1 0,-2 1 0,1 0 0,1-1 0,-1 0 0,0 0 0,0 0 0,-1 0 0,2 0 0,1-2 0,-2 2 0,0-2 0,-1 1 0,1 0 0,-1 0 0,0 0 0,0 0 0,0-1 0,0 1 0,0 0 0,0-1 0,-1 1 0,1-1 0,-1 1 0,0-1 0,0-4 0,-1 2 0,1 1 0,-1-1 0,-1 1 0,1-1 0,-1 0 0,0 1 0,0 0 0,-3-5 0,0 2 0,1 1 0,-2 0 0,1-1 0,-1 2 0,0-1 0,0 0 0,0 1 0,-1 0 0,0 1 0,-12-7 0,15 10 0,1-1 0,-1 2 0,1-1 0,-1 0 0,0 0 0,0 1 0,0 0 0,0-1 0,0 1 0,1 1 0,-1-1 0,0 0 0,0 0 0,0 1 0,0 0 0,0 0 0,0 0 0,1 0 0,-4 2 0,5-2 0,1 0 0,-1 0 0,0 0 0,1 0 0,0 0 0,0 0 0,-1 0 0,1 0 0,0 0 0,0 1 0,-1-1 0,2 1 0,-1-2 0,0 2 0,0-1 0,1 1 0,-2 2 0,2-3 0,0 2 0,0-2 0,0 1 0,0 0 0,0 0 0,1-1 0,-1 1 0,1 0 0,-1 0 0,1-1 0,0 1 0,0 0 0,-1-1 0,2 1 0,-1 0 0,0-1 0,0 1 0,3 1 0,-1 0 0,1 0 0,1 1 0,-2-2 0,2 1 0,-1-1 0,1 1 0,-1-1 0,2 0 0,-2-1 0,1 1 0,0-1 0,0 1 0,0-2 0,8 2 0,-10-1 0,0-1 0,-1 1 0,1-1 0,0 0 0,0 0 0,-1 0 0,1 0 0,-1-1 0,2 1 0,-2-1 0,1 1 0,-1-1 0,1 0 0,-1 1 0,1-1 0,-1-1 0,1 1 0,-1 0 0,0 0 0,1-1 0,-2 1 0,1 0 0,0-2 0,0 2 0,0-1 0,-1 0 0,1 0 0,0 0 0,1-1 0,-3 1 0,0 1 0,0-1 0,0 1 0,1-1 0,-1 1 0,0 0 0,0-1 0,0 1 0,0-1 0,-1 2 0,1-2 0,0 1 0,0-1 0,-1 1 0,0-1 0,1 1 0,-1 0 0,1 0 0,-1-1 0,-1 2 0,1-2 0,1 2 0,-1-2 0,-1 1 0,2 0 0,-2 0 0,0 1 0,2-1 0,-2-1 0,1 2 0,-1-1 0,1 1 0,0-1 0,-1 0 0,1 1 0,-1 0 0,1-1 0,-1 1 0,0 0 0,0-1 0,1 1 0,-1 0 0,1 0 0,-1 0 0,0 1 0,1-1 0,-1 0 0,1 1 0,-1-1 0,1 0 0,-1 0 0,1 1 0,-1 0 0,-2 1 0,3-1-45,1-1-1,-1 1 1,0-1-1,1 1 1,-1 0-1,1-1 1,0 1-1,-1 0 1,1 0-1,-1-1 1,1 1-1,-1 0 1,1-1-1,0 1 1,-1 1-1,1-2 1,0 1-1,0 0 1,0-1-1,0 1 1,0 0-1,0 0 1,1 0-1,-1 0 0,0-1 1,1 1-1,-1 0 1,0 0-1,2 1 1,5 12-6781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41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184 56 24575,'-1'0'0,"0"0"0,0 1 0,0-1 0,0 0 0,0 0 0,0 0 0,1 1 0,-1-1 0,0 1 0,0-1 0,0 0 0,1 1 0,-1-1 0,1 1 0,-1 0 0,0-1 0,1 0 0,0 1 0,-1 0 0,0-1 0,1 1 0,-1 0 0,1 0 0,-1 1 0,-5 6 0,5-8 0,0 0 0,0-1 0,0 0 0,1 0 0,-1 1 0,0 0 0,0-1 0,1 0 0,0 1 0,-1-1 0,0 0 0,1 0 0,-1 1 0,1-1 0,-1 0 0,1 1 0,0-3 0,-3-2 0,0 1 0,-1 1 0,1 0 0,0 0 0,0-1 0,-1 1 0,0 1 0,1-1 0,-1 1 0,0-1 0,0 1 0,-1 1 0,1-1 0,0 0 0,-1 1 0,1-1 0,-10-1 0,12 3 0,-1 0 0,1 0 0,-1 0 0,1 0 0,-1 0 0,1 0 0,-1 0 0,1 1 0,0 0 0,-1 0 0,0-1 0,1 1 0,0 0 0,-1-1 0,1 2 0,0-1 0,0 0 0,0 0 0,0 1 0,0-1 0,0 1 0,1-1 0,-1 1 0,1 0 0,-1-1 0,1 1 0,-1 0 0,1 0 0,0 0 0,0 0 0,0 0 0,0 0 0,-1 4 0,1-4 0,1 1 0,-1 0 0,1 0 0,-1 0 0,1 0 0,0 0 0,0 0 0,0 0 0,1 0 0,-1 0 0,1 0 0,-1-1 0,2 1 0,-1 0 0,0 0 0,1 0 0,-1-1 0,1 1 0,-1 0 0,2-1 0,-2 0 0,2 1 0,-1-1 0,0 0 0,1 0 0,3 2 0,0 0 0,0 0 0,0-1 0,1 1 0,0-1 0,0 0 0,0-1 0,0 0 0,1 0 0,-1 0 0,0-1 0,9 1 0,-8-1 0,9 0 0,-1 1 0,0-2 0,1 0 0,23-2 0,-36 1 0,-1 1 0,0-1 0,1 0 0,-1 1 0,0-1 0,0 0 0,0-1 0,0 1 0,0 0 0,0-1 0,0 0 0,0 1 0,0-1 0,-1 0 0,0 0 0,1 0 0,-1 0 0,0-1 0,1 1 0,-2 0 0,1-1 0,0 1 0,0-1 0,-2 0 0,2 0 0,-1 0 0,1-5 0,-1 5 5,0-1 0,-1 1 0,1-2-1,-1 2 1,0-1 0,-1 0 0,1 0 0,0 1-1,-1-1 1,0 0 0,-1 0 0,1 1 0,-1-1-1,1 1 1,-1 0 0,0-1 0,0 1-1,-1 0 1,1-1 0,-1 1 0,0 0 0,0 1-1,0-1 1,-4-2 0,2 2-79,0 1-1,1 0 1,-1-1 0,0 1 0,0 0-1,0 1 1,0-1 0,0 1 0,-1 0-1,1 0 1,-1 1 0,1-1 0,0 1-1,-1 0 1,1 0 0,-1 1 0,1-1-1,-1 1 1,-6 1 0,-8 5-6752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43.1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18 24575,'-1'0'0,"1"0"0,-1 0 0,1 0 0,0 0 0,0-1 0,-1 2 0,1-1 0,-1 0 0,1 0 0,-1 0 0,1 0 0,-1 0 0,1 0 0,0 0 0,0 0 0,-1 1 0,1-1 0,0 0 0,-1 0 0,1 0 0,-1 0 0,1 0 0,0 1 0,0-1 0,0 0 0,0 1 0,-1-1 0,1 0 0,0 0 0,0 0 0,-1 1 0,1-1 0,0 0 0,0 1 0,0-1 0,0 1 0,-1-1 0,2 2 0,-2-5 0,0 1 0,1 1 0,-1 0 0,-1-1 0,2 1 0,-2-1 0,1 2 0,0-2 0,-1 1 0,1 0 0,-1 0 0,1 0 0,-1 0 0,0 0 0,1 1 0,-1-1 0,1 0 0,-2 1 0,2-1 0,-1 1 0,0-1 0,1 1 0,-2-1 0,-1 1 0,1 0 0,1 0 0,-1 0 0,0-1 0,0 1 0,0 0 0,0 1 0,0-1 0,0 0 0,1 0 0,-1 1 0,0 0 0,0 0 0,0 0 0,-4 2 0,4 0 0,0 0 0,1-1 0,-1 1 0,0 0 0,1 1 0,0-1 0,0 0 0,1 1 0,-1-1 0,0 1 0,2 0 0,-2-1 0,1 1 0,1-1 0,-1 8 0,1-7 0,-1-1 0,1 1 0,0-1 0,1 2 0,-1-2 0,1 1 0,-1-1 0,1 1 0,1-1 0,-1 1 0,1 0 0,-1-1 0,1 1 0,0-1 0,4 5 0,-3-6 0,-2-1 0,2 1 0,-2-2 0,1 2 0,1-2 0,-1 2 0,0-1 0,1-1 0,-1 1 0,0 0 0,1-1 0,-1 0 0,0 1 0,1-1 0,0 1 0,-1-1 0,0 0 0,1 0 0,0-1 0,-1 1 0,0-1 0,1 1 0,-1 0 0,0-1 0,1 0 0,-1 1 0,0-2 0,1 1 0,-1 1 0,0-2 0,0 1 0,0-1 0,0 1 0,0 0 0,0-1 0,-1 1 0,1-1 0,-1 0 0,1 1 0,-1-1 0,0 0 0,1 0 0,-2 0 0,1 0 0,0 0 0,0 0 0,0-3 0,-3-4 119,2 9-142,0 0-1,0 0 1,0 0 0,0 0 0,-1 0 0,1 0-1,0 0 1,0 1 0,0-1 0,0 0 0,0 0-1,0 0 1,-1 0 0,1 0 0,0 0 0,0 0 0,0 0-1,0 0 1,0 0 0,0 0 0,0 0 0,0 0-1,0 1 1,0-1 0,0 0 0,0 0 0,0 0 0,0 0-1,0 0 1,0 0 0,0 1 0,0-1 0,0 0-1,0 0 1,0 0 0,0 0 0,0 0 0,0 0 0,0 0-1,0 0 1,0 0 0,0 0 0,0 0 0,0 0-1,0 0 1,0 0 0,0 1 0,0-1 0,0 0 0,0 0-1,0 0 1,0 0 0,0 0 0,0 0 0,0 0-1,0 0 1,0 1 0,0-1 0,0 0 0,0 0 0,0 0-1,0 0 1,1 0 0,1 6-6803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44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115 28 24575,'-1'9'0,"1"-7"0,0 1 0,0-1 0,0 1 0,0-1 0,0 0 0,0 1 0,0-1 0,0 1 0,1-1 0,0 0 0,0 1 0,0-1 0,0 0 0,0 1 0,0-1 0,1 0 0,3 4 0,-5-6 0,0 0 0,0 0 0,1 0 0,-1 0 0,1 0 0,-1 0 0,1 0 0,-1 0 0,0 0 0,0 0 0,1 0 0,-1 0 0,1 0 0,-1 0 0,1 0 0,-1 0 0,0-1 0,1 1 0,-1 0 0,0 0 0,0-1 0,1 1 0,-1 0 0,0-1 0,1 1 0,-1 0 0,0 0 0,1 0 0,-1 0 0,0-1 0,0 1 0,0-1 0,0 1 0,0 0 0,0 0 0,0-1 0,0 1 0,0 0 0,0-1 0,1 1 0,-1-1 0,0 1 0,0 0 0,-1-1 0,5-16 0,-4 15 0,0-1 0,-1 1 0,0-1 0,0 1 0,0 0 0,1-1 0,-2 0 0,1 1 0,0 0 0,-1 0 0,0 0 0,0 0 0,1 0 0,-1-1 0,0 2 0,0-1 0,-1 0 0,1 1 0,0 0 0,-1-1 0,1 1 0,-1-1 0,1 1 0,-1 0 0,0 0 0,0 1 0,0-1 0,1 0 0,-5 0 0,4 0 0,0 0 0,0 1 0,0 0 0,1 0 0,-1-1 0,0 1 0,0 0 0,0 0 0,0 0 0,1 1 0,-1-1 0,0 0 0,0 1 0,0 0 0,1 0 0,-1 0 0,0 0 0,1 0 0,-1 0 0,1 0 0,-1 1 0,1-1 0,0 1 0,0 0 0,0-1 0,0 1 0,0 0 0,1 0 0,-1 0 0,-1 2 0,2-2 0,0-2 0,1 2 0,0-1 0,-1 1 0,1-1 0,0 1 0,0-1 0,-1 1 0,1-1 0,1 0 0,-1 0 0,0 1 0,0-1 0,1 0 0,-1 1 0,0-1 0,0 1 0,1-2 0,0 2 0,1 1 0,0 0 0,0-1 0,0 0 0,1 1 0,-1-2 0,1 1 0,-1 0 0,2 1 0,-2-2 0,5 3 0,1-1 0,0 0 0,1 1 0,-1-2 0,1 1 0,-1-2 0,14 3 0,-17-4 0,0 0 0,-1 0 0,1 0 0,-1-1 0,1 0 0,-2 0 0,7-1 0,-9 1 0,1 0 0,-1 1 0,-1-1 0,2 1 0,-1 0 0,0-1 0,0 0 0,0 1 0,0-1 0,0 0 0,0 0 0,1-1 0,-2 2 0,0-1 0,1 0 0,-1 0 0,0 1 0,0 0 0,0-1 0,0 1 0,0-1 0,0 1 0,0-1 0,0 1 0,0-1 0,0 0 0,0 1 0,0 0 0,-1-1 0,1 0 0,0 1 0,0 0 0,-1-1 0,1 1 0,0-1 0,0 0 0,0 1 0,-1 0 0,0 0 0,0-2 0,-1 1 5,0-1 0,-1 0 0,0 1-1,1 0 1,-1 0 0,1-1 0,-2 2 0,1-2 0,1 1-1,-1 1 1,0-1 0,-5 0 0,-12-4-1433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47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74 24575,'0'2'0,"1"0"0,-1 0 0,1 1 0,-1-1 0,1 1 0,0-1 0,0 0 0,0 0 0,1 0 0,-1 0 0,0 0 0,1 0 0,0 0 0,-1-1 0,1 1 0,0 0 0,0-1 0,0 1 0,1-1 0,-1 1 0,0-1 0,0 0 0,1 0 0,-1 0 0,0 1 0,2-2 0,-2 1 0,0-1 0,1 1 0,0-1 0,0 0 0,-1 0 0,1 1 0,-1-1 0,2-1 0,-2 1 0,1 0 0,-1 0 0,1 0 0,0-1 0,0 0 0,-1 1 0,0-2 0,1 1 0,-1 0 0,0 0 0,5-2 0,-6 0 0,1 1 0,0 0 0,-1 0 0,1-1 0,0 1 0,-1 0 0,0-1 0,0 0 0,0 1 0,0-1 0,-1 0 0,1 1 0,0-1 0,-1 0 0,0 1 0,0-1 0,0 0 0,-1 1 0,1-1 0,-1 0 0,0 0 0,0 1 0,0-1 0,0 1 0,-3-5 0,3 5 0,0-1 0,-1 1 0,2-1 0,-2 1 0,1-1 0,-2 1 0,2 0 0,-2 1 0,2-1 0,-2-1 0,1 2 0,0 0 0,0-2 0,-1 2 0,0 0 0,1-1 0,-1 1 0,0 0 0,0 0 0,1 1 0,-1-2 0,0 1 0,0 1 0,0 0 0,0 0 0,-6-1 0,8 1 0,0 0 0,0 0 0,0 0 0,0 1 0,1-1 0,-2 0 0,1 0 0,0 0 0,1 0 0,-1 1 0,0-1 0,0 1 0,0 0 0,0-1 0,0 0 0,1 1 0,0 0 0,-1-1 0,0 0 0,0 1 0,0 0 0,1 0 0,0-1 0,-1 1 0,1 0 0,-1-1 0,1 1 0,-1 0 0,1 0 0,0 0 0,0 0 0,0-1 0,0 1 0,0 2 0,0 2 0,0 0 0,1 0 0,1-1 0,-1 1 0,3 6 0,-2-7 0,-1 1 0,1-2 0,-2 2 0,1-1 0,1 7 0,-10 11 0,6-17 0,0 0 0,0-1 0,1 1 0,-2 7 0,3-11 0,0 0 0,0-1 0,0 1 0,0 0 0,0 0 0,0-1 0,0 1 0,1 0 0,-1-1 0,0 1 0,1 0 0,-1 0 0,0-1 0,0 1 0,1 0 0,-1-1 0,1 1 0,0-1 0,-1 1 0,0 0 0,1-1 0,0 0 0,-1 1 0,1-1 0,0 1 0,-1-1 0,1 0 0,0 1 0,0-1 0,-1 0 0,1 1 0,0-1 0,0 0 0,-1 1 0,2-1 0,0 0 5,0 0-1,-1 0 1,1-1 0,0 1-1,0 0 1,-1-1-1,1 1 1,-1-1 0,1 1-1,0-1 1,-1 0 0,1 1-1,-1-1 1,1 0-1,-1 0 1,1 1 0,-1-2-1,0 2 1,0-2-1,1 1 1,-2 0 0,2 0-1,-1 0 1,-1-1-1,3-1 1,-3 1-62,1 2 0,0-2 0,0 1 0,0-1-1,-1 1 1,1 0 0,0-1 0,-1 1 0,1-1 0,-1 1 0,0-1 0,0 1-1,0 0 1,0-1 0,0 1 0,0-1 0,0 0 0,0 1 0,-1-1 0,1 1 0,-1-1-1,0 1 1,1-1 0,-1 2 0,-1-4 0,-8-2-6769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50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88 24575,'1'-26'0,"-1"-19"0,-2 31 0,2 14 0,0 0 0,0 0 0,0 0 0,0-1 0,0 1 0,0 0 0,0 0 0,0 0 0,0 0 0,0 0 0,0 0 0,0 0 0,0 0 0,0 0 0,-1 0 0,1 0 0,0 0 0,0 0 0,0 0 0,0 0 0,0 0 0,0 0 0,0-1 0,0 1 0,0 0 0,0 0 0,0 0 0,0 0 0,0 0 0,0 0 0,0 0 0,-1 0 0,1 0 0,0 0 0,0 0 0,0 0 0,0 0 0,0 0 0,-1 0 0,1 0 0,0 0 0,0 0 0,0 0 0,0 0 0,0 0 0,0 0 0,-1 1 0,1-1 0,0 0 0,0 0 0,0 0 0,0 0 0,0 0 0,0 0 0,0 0 0,0 0 0,0 0 0,0 0 0,0 0 0,0 0 0,0 0 0,0 0 0,0 0 0,0 0 0,0 0 0,0 0 0,0 1 0,-4 3 0,1 1 0,-1-1 0,2 1 0,-1 0 0,1 0 0,0 0 0,-2 9 0,3-12 0,1 0 0,0 0 0,-1 0 0,1 0 0,0 1 0,0-1 0,0 0 0,1 0 0,-1 0 0,1 0 0,-1 0 0,1 0 0,0 0 0,0 0 0,0 0 0,0 0 0,1 0 0,-2-1 0,2 1 0,-1 0 0,3 1 0,-3-2 3,-1-1-1,1 1 1,-1 0-1,1-1 1,-1 0 0,1 0-1,-1 1 1,1-1-1,0 1 1,-1-1-1,1 0 1,-1 0-1,1 0 1,0 0-1,0 1 1,-1-1 0,1 0-1,0 0 1,0 0-1,-1 0 1,1 0-1,0 0 1,-1 0-1,1 0 1,-1 0-1,1 0 1,0-1 0,0 1-1,0 0 1,-1 0-1,1 0 1,-1 0-1,1-1 1,0 1-1,-1-1 1,1 1-1,-1 0 1,1 0 0,0-1-1,-1 0 1,1 1-1,-1-1 1,0 1-1,0 0 1,1-1-1,0 0 1,0-1-81,-1 1 0,1-1 0,0 1-1,0-1 1,-1 1 0,0 0 0,1-1 0,-1 1 0,0-1-1,1 0 1,-1 1 0,0-1 0,0 1 0,-1-1 0,1 1-1,0 0 1,-1-2 0,1 1 0,-5-3-6748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06:30.232"/>
    </inkml:context>
    <inkml:brush xml:id="br0">
      <inkml:brushProperty name="width" value="0.1" units="cm"/>
      <inkml:brushProperty name="height" value="0.6" units="cm"/>
      <inkml:brushProperty name="color" value="#00A0D7"/>
      <inkml:brushProperty name="ignorePressure" value="1"/>
      <inkml:brushProperty name="inkEffects" value="pencil"/>
    </inkml:brush>
  </inkml:definitions>
  <inkml:trace contextRef="#ctx0" brushRef="#br0">0 36,'4'0,"14"0,6 0,9 0,6 0,4 0,-1-4,-4-1,-4 0,-4 2,-7-4,-4 1,-5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52.6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256 107 24575,'0'-5'0,"0"1"0,-1-1 0,0 0 0,1 1 0,-2-1 0,1 1 0,-1-1 0,0 1 0,0 0 0,0 0 0,0 0 0,-2 0 0,1 0 0,0 0 0,0 0 0,-1 1 0,1 0 0,-1-1 0,0 1 0,0 0 0,0 1 0,-1-1 0,1 1 0,-1-1 0,0 1 0,1 0 0,-2 1 0,-4-2 0,4 2 0,1 0 0,-2 1 0,2-1 0,-1 1 0,0 0 0,0 1 0,-10 1 0,13-2 0,0 1 0,1-1 0,-2 1 0,2 0 0,-1 0 0,1 1 0,-1-2 0,1 2 0,0-1 0,-1 1 0,1-1 0,0 0 0,-1 2 0,2-2 0,-1 1 0,0 0 0,-2 3 0,3-4 0,1 0 0,0-1 0,0 2 0,-1-1 0,1 0 0,0 0 0,-1 0 0,1 0 0,0 0 0,0 0 0,0 1 0,1-2 0,-1 2 0,0-2 0,0 1 0,1 1 0,-1-2 0,0 2 0,1-2 0,-1 1 0,1 1 0,0-2 0,0 1 0,-1 0 0,1 0 0,0 0 0,0 0 0,-1-1 0,2 2 0,-1-2 0,-1 1 0,1 0 0,0 0 0,0-1 0,0 1 0,0 0 0,0-1 0,0 0 0,0 1 0,0 0 0,0-1 0,0 1 0,0-1 0,1 0 0,-2 0 0,1 0 0,1 1 0,-2-1 0,2 0 0,1 0 0,-5 3 0,-1 0 0,2 0 0,-1-1 0,0 2 0,1-1 0,-1 0 0,0 0 0,2 1 0,-2-1 0,1 0 0,1 1 0,-1 7 0,1-8 0,0-1 0,0 1 0,0 1 0,0-1 0,1 0 0,-1-1 0,0 2 0,2-1 0,-1 0 0,0 0 0,0-1 0,1 1 0,-1-1 0,4 6 0,-3-6 0,0-1 0,-1 0 0,1 0 0,-1 1 0,1-2 0,-1 1 0,1 1 0,-1-2 0,2 1 0,-2 0 0,2-1 0,-2 1 0,1-1 0,0 1 0,0-1 0,0 1 0,0-1 0,0 0 0,0 0 0,3 0 0,-1-1 0,-1 0 0,1 0 0,-1 1 0,0-2 0,0 2 0,-1-2 0,1 1 0,0-1 0,0 1 0,0-1 0,4-3 0,-3 1 0,0 1 0,1-2 0,-1 1 0,-1 0 0,1-1 0,-1 1 0,0 0 0,0-1 0,-1 0 0,1 1 0,-2-2 0,1 1 0,2-8 0,-4 10 0,0 0 0,0 0 0,0 1 0,-1-1 0,0 0 0,0 1 0,0-1 0,1 1 0,-1-1 0,-1 1 0,1-1 0,0 1 0,-1 0 0,0 0 0,1 0 0,-1 0 0,0 0 0,-1-1 0,1 2 0,0-1 0,-1 0 0,1 1 0,0-1 0,0 1 0,-2 0 0,1-1 0,1 1 0,-1 0 0,0 0 0,0 1 0,0-1 0,-3-1 0,0 2 0,0-2 0,0 2 0,-1 0 0,1-1 0,0 1 0,0 1 0,0-1 0,0 0 0,-1 2 0,1-2 0,0 2 0,0-1 0,0 1 0,0 1 0,-7 2 0,8-2 0,2-1 0,-1 1 0,0-1 0,0 1 0,0 1 0,1-1 0,-1 0 0,1 1 0,1-1 0,-1 1 0,0 0 0,-2 6 0,4-8 0,0-1 0,1 1 0,-1 0 0,1 0 0,0 0 0,-1 0 0,1 0 0,0 0 0,0 0 0,1 0 0,-1-1 0,0 2 0,1-1 0,-1-1 0,1 1 0,0 1 0,0-2 0,-1 1 0,1 0 0,1-1 0,-1 1 0,0 0 0,1-1 0,-1 0 0,1 1 0,-1-1 0,1 1 0,-1-1 0,2 0 0,1 2 0,1 0 0,0-1 0,1 1 0,0-1 0,-1-1 0,2 1 0,-1 0 0,10 1 0,-13-3 0,-1 0 0,1 1 0,1-1 0,-1 1 0,0-1 0,0 0 0,-1-1 0,1 1 0,0-1 0,0 1 0,1 0 0,-2-1 0,1 0 0,0 0 0,-1 0 0,1 0 0,4-2 0,-7 3 0,0-1 0,0 1 0,0 0 0,0 0 0,0 0 0,0-1 0,0 1 0,0 0 0,0 0 0,0 0 0,0 0 0,0 0 0,1 0 0,-1-1 0,0 1 0,0 0 0,0 0 0,0-1 0,0 1 0,0 0 0,0 0 0,0-1 0,-1 1 0,1 0 0,0 0 0,0 0 0,0 0 0,0 0 0,0 0 0,0 0 0,0-1 0,0 1 0,0 0 0,0 0 0,0-1 0,0 1 0,0 0 0,-1 0 0,1 0 0,-11-7 0,-2-3 0,13 8-78,0 0-1,-1 0 0,1 0 0,0-1 1,0 1-1,1 0 0,-1 0 0,1 0 1,0-4-1,0 3-499,4-13-6248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54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41 24575,'0'6'0,"1"1"0,0 0 0,-1-1 0,2 1 0,3 11 0,-4-16 0,-1-1 0,1 1 0,0-2 0,-1 2 0,0-1 0,1 1 0,0-2 0,0 2 0,0-1 0,0 0 0,1 0 0,-2 0 0,2 0 0,-1 0 0,0 0 0,0 0 0,1-1 0,-1 1 0,1 0 0,-1 0 0,1-1 0,-1 1 0,1-1 0,-1 1 0,1-1 0,-1 0 0,1 0 0,0 0 0,-1 0 0,1 0 0,-1 0 0,1 0 0,0 0 0,1 0 0,-1-1 0,1 0 0,-2 1 0,2-2 0,-1 1 0,0 0 0,-1-1 0,1 2 0,0-2 0,-1 1 0,1-1 0,0 0 0,-1 1 0,1-1 0,-1 0 0,0 1 0,1-1 0,-2 0 0,1 0 0,0 1 0,0-1 0,-1-1 0,1 1 0,0-2 0,0-1 0,-1 1 0,1-1 0,0 0 0,-1 1 0,0-1 0,0 1 0,-1-1 0,1 0 0,-3-5 0,3 8 0,0 2 0,-1-2 0,1 1 0,0 0 0,0 0 0,-1-1 0,0 1 0,0 0 0,1 0 0,-1 0 0,0 0 0,0 0 0,0 0 0,1 0 0,-2 0 0,1 0 0,0 0 0,0 1 0,-1-1 0,2 0 0,-2 1 0,1-1 0,0 1 0,-1-1 0,1 0 0,-1 1 0,1 0 0,0 0 0,-1 0 0,1 0 0,-1-1 0,1 1 0,-1 0 0,1 0 0,0 1 0,-1-1 0,1 0 0,-2 0 0,0 1 0,0 1 0,1-1 0,0 0 0,-1 0 0,1 1 0,0-1 0,-1 1 0,1 0 0,0-1 0,0 1 0,1 0 0,-1 0 0,0 0 0,1 0 0,-1 0 0,1 0 0,0 1 0,-2 4 0,2-4 9,0 0 1,0 1-1,1-1 0,-1 1 0,1-1 1,0 1-1,0 0 0,0-2 0,1 2 0,0 0 1,-1-1-1,3 4 0,-2-5-62,-1-1 0,0 1 0,2 0 0,-1-1 0,-1 1 0,2-1 0,-1 0 0,0 0 0,0 1 0,1-1 0,-1 0 0,1 0 0,-1 0-1,1 0 1,-1 0 0,1 0 0,-1-1 0,1 1 0,0 0 0,0 0 0,-1-1 0,2 0 0,-2 0 0,1 1 0,0-1 0,0 0 0,3 1 0,12-3-6773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55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24575,'0'4'0,"0"7"0,5 1 0,7 3 0,7 3 0,5-1 0,-2-9 0,-3-9 0,-7-9 0,-4-7 0,-15-2 0,-5 7 0,-1 12 0,7 4 0,4 2-8191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56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24575,'-5'9'0,"-2"7"0,1 6 0,6-2 0,9-3 0,1-10 0,1-10 0,-8-4 0,-4-7 0,-2 1-8191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58.4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24575,'5'0'0,"8"9"0,5 3 0,1 3 0,2 0 0,2 1 0,3-1 0,-3-9 0,-6-9 0,-5-8 0,-5-8 0,-3 5 0,-3 9 0,-2 9 0,0 0 0,0-5 0,-6-7 0,0-2-8191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7:59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24575,'5'0'0,"8"4"0,1 6 0,3 2 0,-1-2-8191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00.8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24575,'0'5'0,"0"5"0,5 1 0,12 0 0,14-4 0,7-2 0,-4-5 0,-7-5-8191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01.2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02.9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19 24575,'2'26'0,"-1"-13"0,-5-28 0,4 13 0,0 0 0,-1 0 0,0 0 0,0-1 0,1 2 0,-2-1 0,1 0 0,0 0 0,-1 0 0,1 1 0,-1-1 0,1 0 0,-1 1 0,0-1 0,0 1 0,1-1 0,-2 1 0,1 0 0,0-1 0,0 1 0,0 1 0,-1-2 0,1 2 0,0-1 0,-5-1 0,5 2 0,-1 0 0,1-1 0,0 1 0,0 0 0,0 0 0,-1 0 0,1 0 0,0 0 0,-1 1 0,1-1 0,0 0 0,0 1 0,0 0 0,0 0 0,0-1 0,0 1 0,-1 0 0,2 0 0,-1 0 0,0 0 0,0 0 0,1 0 0,-1 1 0,1-1 0,-1 1 0,1-1 0,-1 1 0,-1 3 0,2-4 0,1 1 0,0 0 0,-1 0 0,1-1 0,-1 1 0,1 0 0,0 0 0,0-1 0,1 2 0,-1-2 0,0 1 0,1 0 0,-1 0 0,0-1 0,1 1 0,0 0 0,0-1 0,0 1 0,0 0 0,0-1 0,0 1 0,1-1 0,-1 0 0,0 1 0,1-1 0,1 1 0,4 4 0,0 0 0,0 0 0,1-1 0,12 6 0,-18-10 0,0 0 0,1 1 0,0-2 0,0 1 0,0 0 0,-1-1 0,1 1 0,0-1 0,0 1 0,0-1 0,0 0 0,0 0 0,-1 0 0,6-2 0,-7 2 0,0 0 0,0 0 0,1 0 0,-2-1 0,2 1 0,-1-1 0,-1 1 0,2 0 0,-1-1 0,0 0 0,-1 0 0,1 1 0,0-1 0,0 0 0,-1 1 0,1-1 0,0 0 0,0 0 0,-1 0 0,1 0 0,-1 1 0,1-2 0,-1 1 0,1 1 0,-1-2 0,1 2 0,-1-1 0,0-1 0,0 2 0,0-2 0,0 2 0,0-1 0,0-1 0,0 2 0,0-2 0,-1 2 0,1-1 0,-1-2 0,0 2-62,1 0 0,-1-1 0,1 2 0,0-1 0,-1 0 0,0 0 0,1-1 0,-1 2 0,1-1 0,-1 0 0,-1 0 0,2 0-1,-1 0 1,0 1 0,-1-1 0,2 0 0,-1 1 0,-1-1 0,2 0 0,-2 1 0,-1-1 0,-9-1-6764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07.7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 24575,'5'5'0,"8"1"0,1-5 0,-7-2 0,0-2 0,4 1 0,6 0 0,0-5 0,-3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06:30.960"/>
    </inkml:context>
    <inkml:brush xml:id="br0">
      <inkml:brushProperty name="width" value="0.1" units="cm"/>
      <inkml:brushProperty name="height" value="0.6" units="cm"/>
      <inkml:brushProperty name="color" value="#00A0D7"/>
      <inkml:brushProperty name="ignorePressure" value="1"/>
      <inkml:brushProperty name="inkEffects" value="pencil"/>
    </inkml:brush>
  </inkml:definitions>
  <inkml:trace contextRef="#ctx0" brushRef="#br0">1 0,'3'4,"6"1,6 0,3-1,4-2,1 0,1-1,0 0,-3-1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10.1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46 24575,'0'1'0,"0"1"0,-1-1 0,1 1 0,0-1 0,0 0 0,1 1 0,-1-1 0,0 1 0,1-1 0,-1 1 0,1-1 0,0 0 0,-1 1 0,1-1 0,0 1 0,0-2 0,-1 2 0,1-1 0,0 0 0,3 3 0,-8-7 0,3 1 0,0 2 0,0-2 0,-1 1 0,1 0 0,-1 0 0,1 0 0,-1 0 0,1 0 0,-4 0 0,3 0 0,-1 1 0,1 0 0,0 0 0,-1 0 0,0 0 0,1 0 0,0 0 0,-1 1 0,1-1 0,0 1 0,-1-1 0,1 1 0,0 0 0,-1 0 0,1 0 0,0 0 0,-3 2 0,4-3 0,1 0 0,-1 1 0,0 0 0,0-1 0,0 0 0,1 1 0,0 0 0,-1 0 0,0-1 0,1 1 0,-1 0 0,1-1 0,0 1 0,0 0 0,-1 0 0,1-1 0,0 1 0,-1 0 0,1-1 0,0 1 0,0 1 0,0-2 0,0 1 0,0 0 0,0-1 0,0 1 0,0 0 0,1 0 0,-1-1 0,0 2 0,1-2 0,-1 1 0,0 0 0,0 0 0,1-1 0,0 1 0,-1-1 0,1 1 0,-1-1 0,1 1 0,-1 0 0,1 0 0,0-1 0,0 0 0,-1 1 0,3 0 0,-2-1 0,0 1 0,0-1 0,1 1 0,0 0 0,-1-1 0,1 0 0,-1 0 0,1 0 0,-1 0 0,1 0 0,-1 0 0,1 0 0,-1 0 0,1 0 0,0 0 0,-1 0 0,1 0 0,-1-1 0,1 1 0,1-2 0,36-13 0,-24 8 0,-11 6 0,0-1 0,0 0 0,-1-1 0,1 1 0,-1-1 0,1 1 0,-1-1 0,0 1 0,0-1 0,-1 0 0,1-1 0,3-4 0,-6 7 0,1 0 0,0 0 0,0-1 0,-1 2 0,0-2 0,1 2 0,-1-2 0,1 1 0,-1 0 0,0-1 0,0 1 0,0 0 0,0 0 0,0-1 0,0 2 0,0-2 0,-1 1 0,1 0 0,-1 0 0,1-1 0,0 2 0,0-2 0,-1 1 0,0 0 0,0 0 0,1 0 0,-1 0 0,0 0 0,0 0 0,0 0 0,0 1 0,0-1 0,0 0 0,0 0 0,-1 1 0,2-1 0,-2 0 0,1 1 0,0 0 0,-1-1 0,1 1 0,-2-2 0,1 2 0,0 0 0,1 0 0,-1 0 0,1 0 0,-2-1 0,2 1 0,-1 1 0,1-1 0,-1 0 0,1 0 0,-1 0 0,1 0 0,-1 1 0,1-1 0,-1 1 0,0 0 0,1-1 0,-1 1 0,2 0 0,-2-1 0,0 1 0,2 0 0,-2 0 0,1 0 0,0 0 0,0 0 0,0 0 0,0 0 0,0 0 0,0 0 0,0 1 0,1-1 0,-1 0 0,1 0 0,-1 1 0,0-1 0,1 1 0,0-1 0,0 1 0,0-1 0,0 0 0,0 0 0,0 1 0,0-1 0,0 1 0,0-1 0,0 0 0,1 1 0,-1-1 0,1 1 0,0-2 0,-1 2 0,1-1 0,0 1 0,0-2 0,0 2 0,-1-1 0,1 0 0,1 0 0,-2 0 0,2 0 0,-1 0 0,0 0 0,1 0 0,-1-1 0,0 1 0,2 1 0,0-2 0,-1 1 0,0 0 0,0-1 0,1 1 0,0 0 0,-1-1 0,1 1 0,-1-1 0,1 0 0,-1 0 0,1 0 0,-1 0 0,1 0 0,-1-1 0,1 0 0,-1 1 0,5-2 0,-6 2 0,-1-1 0,0 1 0,1 0 0,0 0 0,0-1 0,0 0 0,-1 1 0,0-1 0,1 1 0,0 0 0,0-1 0,-1 0 0,0 1 0,0-1 0,1 1 0,-1-1 0,1 0 0,-1 1 0,0-1 0,1 0 0,-1 1 0,0-2 0,0 1 0,0-1 0,0 1 0,-1-1 0,1 2 0,-1-2 0,1 1 0,-1-1 0,1 1 0,-1 0 0,0 0 0,0-1 0,1 2 0,-1-2 0,0 1 0,-2-1 0,0-1 9,-1 0 1,1 1-1,-1-1 0,0 1 0,0 0 1,0 0-1,1 0 0,-1 1 0,-1-1 0,1 1 1,0 0-1,-7-1 0,9 1-42,1 1 0,0 0 0,-1-1 0,1 1 0,-1 0 0,1 0 0,0 0 0,-1 0 0,1 0 0,-1 0 0,1 0 0,0 1 0,-1-1 0,2 1 0,-2-1 0,1 1 0,0-1 0,-1 0 0,1 1 0,0 0 0,0-1 0,0 1 0,0 0 0,-1 0 0,1-1 0,1 1 0,-1 0 0,0 0 0,0 0 0,1 0 0,-1 0 0,0 0 0,0 0 0,1 0 0,-1 0 0,1 0 0,0 0 0,0 1 0,-1-1 0,1 0 0,0 0 0,0 0 0,0 1 0,0 0 0,1 12-6793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11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74 24575,'0'1'0,"0"1"0,0-2 0,0 2 0,1-1 0,0 0 0,0 0 0,-1 0 0,0 0 0,1 0 0,0 0 0,0 0 0,0 0 0,0 0 0,0-1 0,0 2 0,0-1 0,0-1 0,0 1 0,0 0 0,1-1 0,-1 0 0,0 1 0,1-1 0,-1 1 0,0 0 0,0-1 0,1 0 0,2 0 0,-3 0 0,-1 0 0,0 1 0,1-1 0,0 0 0,0 0 0,0 0 0,-1 0 0,1 0 0,0 0 0,0 0 0,-1 0 0,1 0 0,0 0 0,0-1 0,0 1 0,-1 0 0,0 0 0,1 0 0,0 0 0,0-1 0,-1 1 0,1-1 0,-1 1 0,1-1 0,0 1 0,-1 0 0,0-1 0,1 1 0,-1-1 0,1 1 0,-1 0 0,1-1 0,-1 0 0,1 0 0,-1 1 0,0 0 0,0-1 0,0 0 0,0 1 0,0-1 0,0 0 0,1 0 0,-1 1 0,0 0 0,0-1 0,-1 0 0,1 1 0,0-1 0,0 0 0,0 0 0,0 1 0,-1-2 0,1 2 0,-1-2 0,1 1 0,-1 0 0,1 0 0,-1 0 0,1 0 0,-1 0 0,0 0 0,0 0 0,1 1 0,-1-1 0,0 0 0,0 0 0,0 0 0,0 0 0,-1 1 0,2 0 0,-2-1 0,1 0 0,0 0 0,0 1 0,-1 0 0,1 0 0,0-1 0,0 1 0,-1 0 0,1 0 0,0-1 0,-1 1 0,1 0 0,-2 1 0,1-1 0,0 0 0,0 1 0,1-1 0,-2 0 0,2 0 0,-2 1 0,2 0 0,-1 0 0,0-1 0,0 1 0,1 0 0,-1 0 0,1 0 0,-1 0 0,1 1 0,-1-2 0,1 2 0,0-1 0,0 1 0,0-1 0,-1 2 0,0-1 0,1 0 0,0 1 0,0 0 0,1-1 0,-1 1 0,1 0 0,-1-1 0,1 1 0,0 0 0,0-1 0,0 1 0,0 0 0,1 0 0,0-1 0,-1 1 0,1-1 0,0 1 0,0-1 0,0 1 0,1-1 0,-1 1 0,1-1 0,-1 0 0,2 0 0,-2 0 0,5 3 0,-3-2 0,0-1 0,0 0 0,0 1 0,0-1 0,0 0 0,1 0 0,-1-1 0,1 1 0,0-1 0,0 1 0,-1-1 0,1 0 0,0-1 0,0 1 0,0 0 0,0 0 0,0-1 0,0 0 0,0 0 0,6-1 0,-7 0 0,-1 0 0,0 1 0,0-1 0,0 0 0,1 0 0,-2-1 0,1 2 0,1-2 0,-2 1 0,1-1 0,-1 1 0,2 0 0,-2-1 0,0 1 0,1-1 0,-1 0 0,1 0 0,-2 1 0,1-2 0,1 1 0,-1 1 0,-1-1 0,0 0 0,1-1 0,0 1 0,-1 0 0,0-3 0,1-3 0,-1 0 0,0 1 0,0-1 0,0 1 0,-2-1 0,-2-9 0,3 13 14,-1 0-1,0-1 0,0 1 0,0 0 1,-1-1-1,1 1 0,-2 0 1,-4-5-1,6 7-100,0 0-1,0 0 1,-1 0 0,1 1-1,0-1 1,-1 1 0,0 0-1,1-1 1,-1 1-1,0 0 1,1 0 0,-2 0-1,1 0 1,0 0 0,0 1-1,-3-1 1,-13 2-6739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13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24575,'0'4'0,"0"7"0,0 5 0,5 0 0,2 2 0,-1-7 0,-1-9 0,-1-10 0,-2-8 0,-1 3 0,5 9 0,6 5 0,7 2 0,-1-4 0,-2-7 0,-10-5 0,-11-1 0,-4 1-8191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15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0 24575,'0'4'0,"5"2"0,2 4 0,4 1 0,1-7 0,-1-8 0,-8-3 0,-10-1 0,-10 2 0,0 5 0,2 8 0,8 3 0,12-1 0,9-1 0,2-7 0,-1-8 0,-3-3-8191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17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52 24575,'-1'0'0,"1"0"0,-1 0 0,1 0 0,0 0 0,0 0 0,-1 0 0,1 0 0,-1 0 0,1 0 0,-1 0 0,1 0 0,-1 0 0,1 0 0,0 0 0,0 0 0,0 0 0,-1 0 0,1 1 0,-1-1 0,1 0 0,0 0 0,-1 1 0,1-1 0,0 0 0,0 0 0,0 0 0,-1 0 0,1 0 0,0 1 0,0-1 0,-1 1 0,1-1 0,0 0 0,0 1 0,0-1 0,-1 0 0,1 0 0,0 1 0,0-1 0,0 0 0,0 1 0,0-1 0,0 0 0,0 0 0,0 1 0,0-1 0,0 1 0,0-1 0,0 0 0,1 1 0,-1-1 0,0 0 0,0 0 0,0 1 0,1-1 0,-1 0 0,0 1 0,1-1 0,-1 0 0,0 1 0,0-1 0,1 0 0,-1 1 0,1-1 0,-1 1 0,1-1 0,-1 0 0,0 0 0,1 0 0,-1 0 0,1 0 0,0 0 0,-1 1 0,1-1 0,-1 0 0,0 0 0,1 0 0,-1 0 0,1 0 0,0 0 0,-1 0 0,0 0 0,1 0 0,-1 0 0,1 0 0,0-1 0,-1 1 0,1 0 0,-1 0 0,0 0 0,1 0 0,-1 0 0,1 0 0,-1-1 0,1 1 0,-1-1 0,0 1 0,0 0 0,1-1 0,-1 1 0,1 0 0,-1 0 0,0-1 0,1 1 0,-1-1 0,0 1 0,0-1 0,0 0 0,1 1 0,-1-1 0,0 1 0,1 0 0,-1-1 0,0 0 0,1 1 0,-1 0 0,0-1 0,0 0 0,0 1 0,0-1 0,0 1 0,0-1 0,0 1 0,0-1 0,0 1 0,0-1 0,0 1 0,0-1 0,-1 0 0,1 1 0,0 0 0,-1-1 0,1 1 0,0-1 0,-1 1 0,1 0 0,0-1 0,0 0 0,-1 1 0,0-1 0,1 1 0,-1 0 0,1 0 0,0 0 0,-1-1 0,1 1 0,-1-1 0,0 1 0,1 0 0,0 0 0,-1 0 0,0 0 0,0 0 0,0 0 0,1 0 0,0 0 0,-1 0 0,0 0 0,0 0 0,1 0 0,0 0 0,-1 0 0,0 0 0,0 0 0,1 0 0,-1 0 0,1 0 0,-1 0 0,1 1 0,-1-1 0,0 1 0,1-1 0,0 0 0,-1 0 0,1 0 0,-2 2 0,2-1 0,-2 1 0,1 0 0,0 0 0,0-1 0,0 2 0,0-2 0,1 1 0,-1 0 0,1 0 0,-1 0 0,1 0 0,0 0 0,0 0 0,0 0 0,0 0 0,0 0 0,1 0 0,-1 0 0,1 0 0,-1 0 0,1 0 0,0-1 0,0 2 0,0-2 0,0 1 0,2 2 0,-2-3 0,0 1 0,-1-1 0,1 0 0,1 0 0,-2 1 0,2-2 0,-1 2 0,0-2 0,1 2 0,-1-1 0,0-1 0,1 2 0,-1-1 0,1-1 0,-1 1 0,1-1 0,-1 1 0,1-1 0,0 0 0,0 1 0,-1-1 0,1 1 0,0-1 0,0 0 0,-1 0 0,1 0 0,-1 0 0,2 0 0,-2-1 0,1 1 0,-1-1 0,2 1 0,-2 0 0,1-1 0,2 0 0,-1-2 0,0 2 0,0-1 0,-1 0 0,1-1 0,0 1 0,-1 0 0,0-1 0,1 1 0,-1-1 0,0 1 0,0-1 0,-1 0 0,1 1 0,0-1 0,-2-1 0,2 1 0,-1 0 0,-1 1 0,1-2 0,-1 1 0,1-5 0,-1 6 0,0 0 0,-1 0 0,1 0 0,0 0 0,-1-1 0,1 1 0,-1 0 0,0 1 0,0-2 0,1 1 0,-2 0 0,1 1 0,0-1 0,0 0 0,-1 0 0,1 1 0,-1-1 0,0 1 0,0-1 0,1 1 0,-1-1 0,0 1 0,0 0 0,-1 0 0,1 0 0,0 0 0,0 0 0,0 0 0,0 1 0,-1-1 0,0 1 0,-2-2 0,3 2 4,1 0-1,-2 0 1,2 0-1,-1-1 1,0 1-1,0 0 1,1 0-1,-2 1 1,2-1-1,-1 0 1,0 0 0,0 0-1,1 1 1,-1 0-1,0-1 1,1 1-1,-1-1 1,0 2-1,1-2 1,-1 1-1,1 0 1,-1 0-1,1 0 1,0 0-1,-1 0 1,1 1-1,0-1 1,0 0-1,0 0 1,0 1-1,0-1 1,0 0-1,0 4 1,0-2-69,0-1 1,1 0-1,0 0 1,0 0-1,0 1 1,0-1-1,0 0 0,0 1 1,1-1-1,-1 1 1,1-1-1,0 0 1,0 0-1,0 0 1,0 0-1,0 0 0,1 1 1,-1-1-1,1-1 1,-1 1-1,1 0 1,3 2-1,13 10-6761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19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83 24575,'0'1'0,"0"0"0,0 0 0,1 0 0,-1 0 0,1 0 0,-1 0 0,1-1 0,0 1 0,-1 0 0,1 0 0,0-1 0,-1 1 0,1 0 0,0-1 0,0 1 0,0 0 0,0 0 0,-1-1 0,1 0 0,1 1 0,-2-1 0,1 1 0,1-1 0,-2 0 0,2 0 0,1 1 0,33 5 0,-33-5 0,6-1 0,0 1 0,0-1 0,-1 0 0,2-1 0,-1 1 0,-1-1 0,14-3 0,-20 4 0,0-1 0,0 0 0,0 0 0,0 1 0,0-1 0,-1 0 0,1 1 0,-1-2 0,2 1 0,-2 0 0,0 0 0,1 0 0,-1-1 0,1 2 0,-2-2 0,2 1 0,-1-1 0,0 1 0,0 0 0,0-2 0,0 2 0,-1 0 0,1-1 0,-1 0 0,1 1 0,-1-1 0,1 0 0,-1 1 0,0-2 0,0 2 0,0 0 0,0-2 0,0 2 0,-1-1 0,1 0 0,-1 1 0,0 0 0,1-2 0,-1 2 0,-1-3 0,1 2 0,-1-1 0,1 1 0,-2-1 0,2 1 0,-2-1 0,1 1 0,0 0 0,-1 0 0,1 0 0,-1 0 0,1 1 0,-1-1 0,0 0 0,0 1 0,0-1 0,0 1 0,-1 0 0,1 0 0,0 0 0,-7 0 0,-1-1 0,0 0 0,0 1 0,1 0 0,-2 1 0,-13 1 0,22-1 0,0 0 0,0 1 0,0 0 0,0 0 0,0-1 0,0 2 0,0-2 0,0 2 0,0-1 0,1 1 0,-1-1 0,0 1 0,1 0 0,0 0 0,-1-1 0,1 1 0,0 1 0,0-1 0,0 0 0,0 0 0,1 1 0,-1-1 0,1 1 0,-1-1 0,1 1 0,1-1 0,-3 6 0,3-6 0,-1 1 0,1-1 0,-1 1 0,1-1 0,0 1 0,0 0 0,1-1 0,-1 1 0,1-1 0,-1 1 0,0-1 0,1 1 0,1-1 0,-2 1 0,2-1 0,-1 0 0,0 0 0,1 0 0,-1 1 0,2-1 0,-2 0 0,2 0 0,-1-1 0,-1 2 0,2-2 0,-1 1 0,0 0 0,1-1 0,3 2 0,-4-2 0,1-1 0,0 0 0,-1 1 0,0 0 0,1-1 0,0 0 0,0 1 0,-1-1 0,0-1 0,2 1 0,-2 0 0,0-1 0,1 1 0,0-1 0,-1 1 0,1-1 0,-1 0 0,1 0 0,-1 0 0,0 0 0,1 0 0,-2 0 0,1-1 0,1 1 0,1-4 0,-2 4 0,-1 0 0,1 0 0,-1 0 0,0 0 0,0-1 0,1 1 0,-2-1 0,1 2 0,0-2 0,0 1 0,0-1 0,-1 0 0,1 1 0,-1-1 0,1 1 0,-1-1 0,1 0 0,-1 1 0,0-1 0,0 1 0,0-1 0,0 0 0,-1 1 0,1 0 0,-1-1 0,1 0 0,-1 1 0,1-1 0,-1 1 0,0-1 0,0 1 0,0-1 0,1 1 0,-2 0 0,-1-2 0,2 2 0,0 0 0,1 1 0,-1-1 0,-1 0 0,2 0 0,-1 1 0,-1 0 0,2-1 0,-2 0 0,1 1 0,0 0 0,0 0 0,-1-1 0,1 1 0,0 0 0,-1 0 0,2 0 0,-2-1 0,1 1 0,0 1 0,-1-1 0,1 0 0,0 0 0,-1 1 0,2-1 0,-2 0 0,1 0 0,0 1 0,0-1 0,-1 1 0,2-1 0,-2 1 0,1-1 0,1 1 0,-3 1 0,2-1 0,-1 0 0,1 0 0,0 0 0,0 0 0,0 0 0,0 1 0,0-1 0,0 0 0,0 0 0,1 1 0,-1-1 0,1 1 0,-1-2 0,0 2 0,1-1 0,0 1 0,0-1 0,0 1 0,0 0 0,0-1 0,0 1 0,0-1 0,0 0 0,0 1 0,0-1 0,2 3 0,11 12-1365,3-2-5461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21.4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139 132 24575,'1'0'0,"-1"0"0,0 0 0,0 0 0,0 0 0,1 0 0,-1 0 0,0 0 0,0 1 0,0-1 0,0 0 0,1 0 0,-1 0 0,0 1 0,0-1 0,0 0 0,0 0 0,0 0 0,0 1 0,0-1 0,0 0 0,0 0 0,0 0 0,0 0 0,0 0 0,0 0 0,0 1 0,0-1 0,0 0 0,0 0 0,0 0 0,0 1 0,0-1 0,0 0 0,0 0 0,0 0 0,0 0 0,0 0 0,-1 0 0,1 0 0,0 1 0,0-1 0,0 0 0,0 0 0,-1 0 0,1 0 0,0 0 0,0 1 0,0-1 0,-1 0 0,1 0 0,0 0 0,0 0 0,0 0 0,0 0 0,0 0 0,0 0 0,0 0 0,-1 0 0,18 9 0,-16-8 0,2 0 0,-1-1 0,0 1 0,0-1 0,0 1 0,1-1 0,-1 0 0,0 0 0,1 0 0,-2 0 0,1 0 0,1 0 0,-1 0 0,0-1 0,1 0 0,-2 1 0,2 0 0,-1-1 0,-1 0 0,2 0 0,-2 0 0,2 0 0,0-1 0,0 0 0,-1 0 0,0 0 0,0-1 0,0 1 0,0 0 0,-1-1 0,1 1 0,-1-1 0,1 0 0,-1 1 0,0-1 0,-1 0 0,1 0 0,1-3 0,-2 1 0,0 0 0,0 0 0,0 0 0,0 0 0,0 0 0,-1 0 0,0 0 0,-3-7 0,3 9 0,0 0 0,-1 1 0,2-1 0,-3 0 0,2 1 0,-1-1 0,0 1 0,0-1 0,0 1 0,0 0 0,-1 0 0,1 0 0,-1 0 0,-4-2 0,3 2 0,0 0 0,-2 0 0,1 1 0,1 0 0,-1 0 0,0 0 0,0 0 0,0 1 0,0 0 0,0-1 0,-1 1 0,2 1 0,-2-1 0,2 0 0,-2 2 0,1-1 0,1 0 0,-2 0 0,-6 4 0,5-2 0,1-1 0,0 1 0,0 1 0,0-1 0,0 1 0,1 0 0,-1 0 0,1 0 0,1 1 0,-1 0 0,1 0 0,0 0 0,-5 7 0,8-11 0,0 1 0,0 0 0,0-1 0,1 1 0,0-1 0,-1 1 0,1 0 0,-1 0 0,1-1 0,0 1 0,0 0 0,0-1 0,0 1 0,0 0 0,1-1 0,-1 1 0,1 0 0,-1-1 0,0 1 0,1 0 0,0-1 0,0 1 0,0-1 0,0 1 0,1-1 0,-2 0 0,2 1 0,-1-1 0,0 0 0,1 0 0,-1 1 0,1-1 0,-1 0 0,1 0 0,0-1 0,0 1 0,-1 0 0,4 1 0,8 2 0,-1 1 0,2-2 0,-2 1 0,20 1 0,-32-5 0,14 3 0,-2-1 0,1-2 0,0 1 0,0 0 0,14-3 0,-23 2 0,-1 0 0,0 0 0,0-1 0,-1 0 0,1 1 0,0-2 0,0 1 0,0 0 0,-1 0 0,1 0 0,0-1 0,2-1 0,-4 1 0,0 1 0,1 0 0,-1-1 0,-1 1 0,2-1 0,-1 1 0,-1-1 0,1 1 0,0-1 0,-1 0 0,1 1 0,0 0 0,-1-2 0,0 2 0,0 0 0,0-2 0,0 2 0,0-1 0,0 0 0,-1-2 0,0 1 0,-1 0 0,2 1 0,-2-1 0,1 1 0,-1-1 0,0 1 0,1 0 0,-1 0 0,0-1 0,0 2 0,-1-2 0,1 1 0,0 1 0,-1-1 0,0 0 0,1 1 0,-1-1 0,1 1 0,-1 0 0,-1 0 0,1-1 0,0 2 0,0-1 0,0 0 0,0 1 0,-4-1 0,5 0 0,-1 1 0,1-1 0,0 1 0,-1 0 0,1 0 0,0 0 0,-1 0 0,1 0 0,0 0 0,0 1 0,0-1 0,0 1 0,-1 0 0,1-1 0,0 1 0,0 0 0,0-1 0,0 2 0,0-1 0,0 0 0,0 0 0,1 0 0,-1 1 0,0-1 0,1 0 0,-1 1 0,1 0 0,-1-1 0,1 1 0,0 0 0,0-1 0,0 1 0,0 0 0,0 0 0,1 0 0,-1 2 0,1-3 0,0 0 0,0 0 0,0 0 0,0 0 0,0 0 0,0 0 0,0 0 0,0 0 0,1 0 0,-1 0 0,1 0 0,0 0 0,-1 0 0,0 0 0,1 0 0,0-1 0,0 2 0,-1-1 0,1-1 0,0 1 0,0 0 0,0-1 0,0 1 0,0-1 0,0 1 0,1 0 0,34 12 0,-20-9 0,14 9-341,-1-1 0,0 2-1,30 19 1,-26-12-6485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23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112 27 24575,'0'3'0,"1"0"0,-1 1 0,1-1 0,0 0 0,-1 0 0,2 0 0,-1 0 0,0 0 0,1 0 0,-1-1 0,1 1 0,0-1 0,1 1 0,-2-1 0,1 1 0,2-1 0,-2 1 0,5 2 0,-3-2 0,1 0 0,1 0 0,-1-1 0,0 1 0,0-1 0,1 0 0,0 0 0,-1-1 0,1 0 0,8 2 0,-12-3 0,-1 1 0,1-1 0,-1 1 0,1-1 0,-1 0 0,1 0 0,-1 0 0,1 0 0,0 0 0,-1 0 0,1-1 0,-1 1 0,1 0 0,-1-1 0,1 1 0,-1 0 0,0-1 0,1 0 0,-1 0 0,1 1 0,-1-1 0,0 0 0,0 1 0,0-1 0,0-1 0,1 2 0,-1-1 0,-1 0 0,1 0 0,0-1 0,0 2 0,-1-2 0,1 1 0,0-1 0,0 2 0,-1-2 0,1 1 0,-1-3 0,0 1 0,0 1 0,0-1 0,0 0 0,0 0 0,0 0 0,-1 0 0,0 1 0,0-1 0,0 0 0,0 1 0,-1-1 0,1 1 0,-1-1 0,1 1 0,-2-1 0,2 0 0,-4-1 0,1 1 0,0 0 0,-2-1 0,2 1 0,-1 0 0,0 1 0,-1 0 0,1 0 0,-1 0 0,1 0 0,0 0 0,-2 1 0,2 0 0,-1 0 0,0 1 0,0-1 0,0 1 0,1 0 0,-2 0 0,1 1 0,-6 0 0,5 0 0,1 0 0,-1 0 0,0 1 0,1 0 0,-1 0 0,1 0 0,0 1 0,0 0 0,0-1 0,0 1 0,1 1 0,-1-1 0,1 2 0,0-2 0,0 2 0,0-1 0,-3 6 0,7-9 0,-1 0 0,2 1 0,-1-2 0,0 2 0,0-1 0,1 1 0,0-1 0,-1 0 0,1 1 0,-1-1 0,1 1 0,0-1 0,0 1 0,0-1 0,0 0 0,0 1 0,0-1 0,1 1 0,-1-1 0,0 1 0,1-2 0,0 4 0,1-2 0,-1 0 0,1 0 0,-1 0 0,1-1 0,0 1 0,0 0 0,0-1 0,0 1 0,1-1 0,-1 0 0,0 1 0,4 1 0,0-1 0,0 0 0,0 0 0,0 0 0,0-1 0,0 1 0,1-2 0,-1 1 0,0 0 0,1-1 0,-1 0 0,8-1 0,-11 0 0,0 1 0,0-2 0,0 1 0,0 0 0,-1 0 0,2-1 0,-2 1 0,1-1 0,-1 1 0,1-1 0,-1-1 0,0 2 0,1-1 0,-2 0 0,3-3 0,-3 4 0,0 0 0,-1 1 0,0-1 0,1-1 0,-1 2 0,1-1 0,-1 0 0,1 0 0,-1 0 0,0 0 0,0 0 0,0 0 0,0 1 0,0-2 0,0 1 0,0 0 0,0 0 0,0 1 0,0-2 0,0 1 0,-1 1 0,1-1 0,-1 0 0,1 0 0,-1 0 0,1 0 0,-1 0 0,1 0 0,-1 1 0,0-1 0,0 0 0,1 0 0,-1 1 0,0-1 0,0 1 0,0-1 0,0 1 0,0-1 0,0 1 0,0-1 0,0 1 0,0-1 0,-2 1 0,1-1-45,0 1-1,0-1 1,1 1-1,-2 0 1,2 0-1,-2 0 1,2 0-1,-1 0 1,0 0-1,0 0 1,0 0-1,0 0 1,0 1-1,1 0 1,-2-1-1,2 0 1,-1 1-1,0 0 1,0 0-1,1 0 1,-1 0-1,1-1 1,-1 2-1,1-1 0,-1 0 1,1 0-1,0 0 1,-1 1-1,0 2 1,-8 11-6781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24.6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56 24575,'17'0'0,"-9"1"0,1-1 0,-1-1 0,0 1 0,0-1 0,16-3 0,-24 4 0,0 0 0,1 0 0,0 0 0,-1 0 0,1 0 0,-1 0 0,0-1 0,1 1 0,0 0 0,0 0 0,-1 0 0,1 0 0,-1 0 0,0-1 0,1 1 0,-1-1 0,1 1 0,-1 0 0,1 0 0,-1-1 0,0 1 0,0-1 0,1 1 0,-1-1 0,1 1 0,-1 0 0,0-1 0,0 1 0,1-1 0,-1 1 0,0 0 0,0-1 0,0 0 0,0 1 0,0-1 0,0 1 0,0 0 0,0-1 0,0 0 0,0 0 0,0 1 0,0 0 0,0-1 0,-1 1 0,1-1 0,0 1 0,0 0 0,-1-1 0,1 1 0,-1-1 0,1 1 0,0-1 0,-3-1 0,1 0 0,0 1 0,-1-1 0,1 0 0,0 1 0,-1-1 0,0 1 0,-4-3 0,-4 1 0,0 1 0,0-1 0,0 1 0,0 1 0,-15-1 0,21 1 0,-1 1 0,0 0 0,1 1 0,-1-1 0,0 0 0,1 2 0,-1-1 0,1 0 0,-1 0 0,1 2 0,0-2 0,-5 4 0,8-5 0,0 1 0,2-1 0,-2 1 0,1 0 0,0 0 0,0-1 0,0 2 0,1-2 0,-2 1 0,1 0 0,0 0 0,1 0 0,-1 0 0,1 0 0,-1 1 0,0-2 0,1 2 0,0-1 0,0 0 0,-1 0 0,1 0 0,0 0 0,-1 1 0,1-1 0,0 0 0,0 1 0,1-1 0,-1 0 0,0 0 0,1 1 0,-1-2 0,0 2 0,0-2 0,1 2 0,0-1 0,0 0 0,-1 0 0,0 0 0,1 0 0,1 0 0,0 1 0,2 2 0,0 0 0,0-1 0,0 0 0,1 1 0,0-2 0,-1 1 0,1-1 0,9 5 0,-5-4 0,0-1 0,0 1 0,0-2 0,0 1 0,1-1 0,0 0 0,10 0 0,-17-1 0,-1-1 0,1 1 0,0 0 0,1 0 0,-1-1 0,-1 0 0,1 1 0,-1-1 0,1-1 0,0 2 0,5-5 0,-7 5 0,1-2 0,-2 2 0,2-2 0,-1 1 0,0-1 0,1 1 0,-1-1 0,-1 1 0,1 0 0,0-1 0,0 1 0,-1-1 0,1 1 0,0-1 0,-1 0 0,1 1 0,-1-1 0,0 0 0,0-3 0,0 3 0,-1 0 0,1-1 0,-1 1 0,0 0 0,1 0 0,-1 0 0,0-1 0,0 1 0,0 0 0,-1 0 0,1 0 0,-1 0 0,1-1 0,-1 2 0,0-1 0,0 0 0,0 1 0,0 0 0,0-1 0,0 1 0,-1-1 0,1 1 0,0 0 0,-1 0 0,0 0 0,1 0 0,-1 1 0,1-1 0,-2 0 0,2 0 0,-5 1 0,3-1 0,0 1 0,-1-1 0,0 1 0,1 0 0,-1 0 0,0 0 0,1 1 0,0 0 0,-1-1 0,1 1 0,0 1 0,-1-2 0,1 2 0,0 0 0,0-1 0,0 1 0,0 0 0,-7 5 0,10-6 3,1-1-1,0 0 1,-1 1-1,0 0 1,0-1-1,1 1 0,0-1 1,0 1-1,-1 0 1,1-1-1,-1 1 1,1 0-1,-1 0 1,1-1-1,0 1 0,0 0 1,0 0-1,0-1 1,0 1-1,0 0 1,0-1-1,0 1 1,0 0-1,0 0 1,0-1-1,0 1 0,1 0 1,-1-1-1,1 1 1,-1 0-1,0 0 1,1-1-1,-1 1 1,0 0-1,1-1 0,0 0 1,-1 1-1,1 0 1,-1 0-1,1-1 1,0 0-1,0 0 1,0 1-1,-1 0 1,2-1-1,3 3-248,0-1-1,0 1 1,1-1 0,-1-1-1,9 3 1,13 1-6580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27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234 97 24575,'-21'2'0,"21"1"0,11 2 0,-10-5 0,0 0 0,0 1 0,-1-1 0,1 0 0,1 1 0,-2-1 0,1 0 0,0 0 0,0 0 0,0 0 0,-1 0 0,2 0 0,-1 0 0,-1 0 0,1-1 0,0 1 0,0 0 0,0-1 0,-1 1 0,1 0 0,0 0 0,0 0 0,-1-1 0,1 0 0,0 1 0,1-1 0,-1-1 0,1 1 0,-2-1 0,1 1 0,1-1 0,-2 0 0,1 1 0,-1 0 0,1-2 0,0 2 0,-1 0 0,1-4 0,-1 0 0,1 0 0,-1 0 0,0 0 0,-1 0 0,1 0 0,-1 0 0,-2-8 0,2 11 0,0 0 0,0 1 0,1-2 0,-1 2 0,-1 0 0,1-2 0,0 2 0,0 0 0,0-1 0,-1 1 0,1-1 0,-1 1 0,0-1 0,1 1 0,-1 0 0,0 0 0,0-1 0,0 2 0,1-1 0,-2 0 0,1 1 0,0-1 0,0 0 0,0 0 0,-1 1 0,1 0 0,1 0 0,-2-1 0,1 1 0,0 0 0,-1 0 0,1 1 0,0-1 0,-1 0 0,1 0 0,0 1 0,0-1 0,-2 2 0,-10 3 0,2 0 0,0 0 0,0 2 0,0-1 0,-11 9 0,5-3 0,4-4 0,5-3 0,1-1 0,1 1 0,-1 1 0,0-1 0,-6 7 0,14-10 0,-2-1 0,1 1 0,0-1 0,-1 1 0,1-1 0,1 1 0,-1 0 0,0-1 0,0 1 0,1 0 0,-1-1 0,1 1 0,0 0 0,-1 0 0,1-1 0,0 1 0,0 1 0,0-2 0,1 1 0,-1 0 0,1 0 0,-1-1 0,0 1 0,1 0 0,0-1 0,0 1 0,-1 0 0,4 2 0,-2-1 0,-1-1 0,2 1 0,-1-1 0,0 1 0,1-1 0,0 0 0,0 0 0,0 0 0,0 0 0,0 0 0,0-1 0,0 1 0,0-1 0,1 1 0,-1-1 0,1 0 0,6 1 0,-9-2 0,1 0 0,-1 0 0,1 0 0,-1 0 0,1 0 0,-1-1 0,1 1 0,-1 0 0,1 0 0,-1 0 0,0-1 0,1 0 0,-1 1 0,1 0 0,-1-1 0,0 0 0,2-1 0,-1 0 0,-1 1 0,1-1 0,0 0 0,-1 1 0,0-1 0,0 0 0,0 0 0,0 1 0,0-1 0,-1 0 0,1 0 0,0 0 0,-1 0 0,1-4 0,-1-7 0,1-7 0,-1 19 0,0 0 0,0 0 0,1 1 0,-1 0 0,1-1 0,-1 0 0,1 1 0,-1 0 0,0 0 0,0-1 0,1 0 0,0 1 0,-1-1 0,1 1 0,0 0 0,-1 0 0,0 0 0,1-1 0,0 1 0,0 0 0,-1-1 0,1 1 0,0 0 0,-1 0 0,1 0 0,0 0 0,-1 0 0,1-1 0,0 2 0,0-1 0,16 1 0,-10 0 0,0-1 0,0 0 0,0 0 0,0 0 0,0-1 0,7-1 0,-12 1 0,-1 1 0,1-1 0,-1 1 0,0-1 0,1 0 0,-1 1 0,0-1 0,0 0 0,1 0 0,-1 1 0,0-1 0,0-1 0,0 2 0,0-1 0,0 0 0,0 0 0,0-1 0,-1 1 0,1 0 0,-1 0 0,1-1 0,0 2 0,-1-2 0,1 1 0,-1-1 0,0 1 0,0 0 0,0 0 0,0-1 0,0 1 0,0 0 0,0-1 0,-1-1 0,1 0 0,-1 1 0,0 0 0,0 0 0,1 0 0,-1 0 0,0 0 0,0 0 0,0 0 0,-1 0 0,1 0 0,-1 0 0,1 1 0,-1-1 0,0 0 0,0 1 0,1-1 0,-2 1 0,1-1 0,0 1 0,0 0 0,0 0 0,0 0 0,-1 0 0,1 1 0,-1-1 0,1 0 0,-5 0 0,3 0 0,1 1 0,0-1 0,0 1 0,-1 0 0,1 0 0,0 0 0,0 0 0,0 1 0,0 0 0,0 0 0,0-1 0,0 1 0,-1 0 0,1 0 0,0 0 0,1 0 0,-1 1 0,1-1 0,-2 1 0,2 0 0,0 0 0,-3 2 0,2-1 0,1 1 0,-1 0 0,1 0 0,0 0 0,-1-1 0,2 2 0,-1-1 0,2 0 0,-2 1 0,1-1 0,1 0 0,0 0 0,0 1 0,0-1 0,0 6 0,0-8 0,0 0 0,1 1 0,-1-1 0,1 0 0,0 0 0,-1 0 0,1 0 0,0 0 0,0 1 0,0-1 0,0-1 0,1 1 0,-1 0 0,1 0 0,-1 0 0,1-1 0,-1 1 0,2-1 0,-2 1 0,1-1 0,1 1 0,-2-1 0,2 0 0,-1 0 0,0 0 0,1 0 0,-1 0 0,0-1 0,1 1 0,4 0 0,-6-1 0,-1 0 0,1 1 0,0-1 0,-1 0 0,0 0 0,1 0 0,-1 0 0,1 0 0,-1 0 0,1 0 0,0 0 0,-1 0 0,0-1 0,0 1 0,1 0 0,0 0 0,-1 0 0,1-1 0,-1 1 0,0 0 0,0 0 0,1 0 0,-1 0 0,1-1 0,-1 1 0,1 0 0,-1-1 0,0 1 0,0 0 0,0 0 0,0-1 0,1 0 0,-1 0 0,0 0 0,0 0 0,0 0 0,0 0 0,0 0 0,0 0 0,-1 0 0,1 0 0,0 0 0,0 0 0,-1 0 0,-1-1 0,0-2 0,0 0 0,-1 0 0,0 1 0,0-1 0,-5-4 0,7 7 0,-1 0 0,1 0 0,-1 0 0,1 0 0,-1 1 0,1-2 0,-1 2 0,1 0 0,-1-1 0,0 0 0,0 0 0,1 1 0,-1 0 0,0 0 0,0 0 0,0-1 0,0 1 0,1 0 0,-2 0 0,2 0 0,-1 1 0,0-1 0,1 0 0,-1 0 0,0 1 0,0 0 0,1-1 0,-3 1 0,3 1 0,-1-2 0,1 2 0,0-1 0,0 0 0,0 0 0,0 0 0,-1 1 0,2-1 0,-1 0 0,0 1 0,0-1 0,1 1 0,0-1 0,-1 1 0,0-1 0,1 0 0,0 1 0,-1 0 0,1-1 0,0 1 0,0-1 0,1 1 0,-1-1 0,0 1 0,1 0 0,-1-1 0,1 1 0,-1-1 0,2 2 0,-1 0 0,1 0 0,0-1 0,1 1 0,-1-1 0,0 1 0,1-1 0,0 1 0,-1-1 0,1 0 0,0 0 0,0 0 0,0 0 0,0-1 0,1 1 0,-1-1 0,0 0 0,1 0 0,-1 1 0,1-2 0,0 1 0,4 0 0,0 0 0,1 1 0,-1-2 0,0 1 0,1-1 0,-1 0 0,1-1 0,-1 1 0,12-4 0,-17 3 0,0 1 0,-1-1 0,0 0 0,1 0 0,0 0 0,-1 0 0,0-1 0,1 1 0,-1-1 0,0 1 0,0-1 0,-1 0 0,2 0 0,-2 1 0,1-2 0,-1 1 0,1 0 0,0 0 0,-2 0 0,2 0 0,-1 0 0,-1-1 0,1 1 0,0 0 0,0-1 0,-1 1 0,0 0 0,0-1 0,0 1 0,0 0 0,0-1 0,0 1 0,0 0 0,-1-1 0,0 1 0,0 0 0,1-1 0,-1 1 0,-1 0 0,-1-4 0,0 2-97,2 3 13,1 1-1,-1-1 1,0 0-1,0 0 1,1 1-1,-1-2 0,1 2 1,0-1-1,-1 0 1,1 0-1,0 0 1,-1 0-1,1 0 1,0-1-1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06:31.537"/>
    </inkml:context>
    <inkml:brush xml:id="br0">
      <inkml:brushProperty name="width" value="0.1" units="cm"/>
      <inkml:brushProperty name="height" value="0.6" units="cm"/>
      <inkml:brushProperty name="color" value="#00A0D7"/>
      <inkml:brushProperty name="ignorePressure" value="1"/>
      <inkml:brushProperty name="inkEffects" value="pencil"/>
    </inkml:brush>
  </inkml:definitions>
  <inkml:trace contextRef="#ctx0" brushRef="#br0">1 88,'4'0,"9"0,7-4,7-5,4 0,4-3,0 1,3-2,1 2,0 2,-4 3,-8 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30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206 109 24575,'-1'0'0,"1"0"0,-1 0 0,1 0 0,0 0 0,0 0 0,0 0 0,-1 0 0,1 0 0,-1 0 0,1 0 0,-1 0 0,1 0 0,0 0 0,0 0 0,-1 0 0,1 0 0,-1 1 0,1-1 0,-1 0 0,1 0 0,0 1 0,-1-1 0,1 0 0,0 1 0,0-1 0,0 0 0,0 0 0,-1 0 0,1 0 0,0 1 0,0-1 0,-1 1 0,1-1 0,0 0 0,0 1 0,0-1 0,0 0 0,-1 0 0,1 1 0,0-1 0,0 1 0,5 1 0,5-8 0,-8 4 0,1 0 0,-1 0 0,0-1 0,0 0 0,-1 1 0,1-1 0,-1 0 0,1 0 0,0 0 0,-2 0 0,1 1 0,0-1 0,0-1 0,-1 1 0,0 0 0,0 1 0,0-2 0,0 1 0,0 0 0,0 0 0,-1 0 0,0 0 0,0 0 0,-1-3 0,0 3 0,1 1 0,-1 0 0,1-1 0,-1 1 0,0 0 0,0 0 0,0 0 0,0 0 0,-1 0 0,1 1 0,-1-1 0,1 0 0,-1 1 0,0-1 0,0 2 0,1-2 0,-1 1 0,0 0 0,0 0 0,0 1 0,-1-1 0,1 1 0,0-1 0,0 1 0,0 0 0,0 0 0,-6 1 0,1 0 0,-1 0 0,2 1 0,-2 0 0,1 0 0,1 1 0,-1 0 0,0 1 0,1-1 0,-13 9 0,16-9 0,-1 0 0,0-1 0,1 2 0,0-1 0,0 0 0,0 1 0,1 0 0,-1 0 0,1 0 0,0 0 0,1 1 0,-1-1 0,1 0 0,0 1 0,-3 8 0,5-11 0,0 0 0,0 1 0,0-1 0,0 0 0,1 0 0,0 0 0,-1 0 0,0 0 0,1 0 0,0 0 0,0 0 0,0 0 0,1 0 0,-1 0 0,0-1 0,1 2 0,-1-2 0,1 0 0,0 2 0,0-2 0,-1 0 0,1 0 0,1 1 0,-2-1 0,2 0 0,-1 0 0,0 0 0,1 0 0,-1 0 0,0 0 0,1-1 0,-1 0 0,0 1 0,1-1 0,0 0 0,-1 1 0,0-1 0,1 0 0,0-1 0,-1 1 0,4-1 0,-6 1 0,1 0 0,0 0 0,-1 0 0,1 0 0,0 0 0,0 0 0,-1 0 0,1-1 0,-1 1 0,1 0 0,0-1 0,-1 1 0,1 0 0,-1 0 0,1-1 0,-1 1 0,1-1 0,-1 1 0,1-1 0,0 1 0,-1 0 0,0-1 0,0 0 0,0 1 0,1 0 0,-1-1 0,0 0 0,1 0 0,-1 1 0,0 0 0,0-1 0,0 0 0,0 1 0,0-2 0,0 1 0,-1 1 0,1-2 0,-1 2 0,1-1 0,-1-1 0,0 2 0,0-1 0,0 0 0,1 1 0,-1-1 0,0 0 0,0 0 0,1 1 0,-2-1 0,1 0 0,-2 0 0,2 1 0,0-1 0,0 0 0,0 1 0,0 0 0,0 0 0,-1 0 0,2-1 0,-2 1 0,1 0 0,0 0 0,0 0 0,-1 0 0,2 0 0,-2 0 0,1 0 0,1 0 0,-2 0 0,0 1 0,1-1 0,0 1 0,0-1 0,1 1 0,-1 0 0,1-1 0,-1 1 0,0-1 0,1 1 0,0-1 0,-1 1 0,1 0 0,-1 0 0,1-1 0,0 1 0,-1 0 0,1-1 0,0 1 0,0 1 0,-1-2 0,1 1 0,0 0 0,0-1 0,0 1 0,1 0 0,-1 0 0,0-1 0,0 1 0,1 0 0,0 1 0,0 0 0,0 0 0,1 0 0,-1 1 0,1-1 0,-1 0 0,2 0 0,-2 0 0,1 0 0,1 0 0,-1-1 0,0 1 0,1 0 0,-1-1 0,1 0 0,-1 0 0,1 1 0,0-2 0,0 2 0,-1-2 0,1 1 0,0 0 0,5 0 0,-5-1 0,0 0 0,-1 1 0,0-1 0,1 0 0,0 0 0,0 0 0,-1-1 0,1 1 0,0 0 0,-1 0 0,5-3 0,-6 3 0,0-1 0,1 1 0,-2-1 0,2 1 0,-1-1 0,0 0 0,0 0 0,0 1 0,0-1 0,-1 0 0,1 0 0,0 0 0,0 0 0,-1 0 0,0 0 0,1 0 0,0 0 0,-1 0 0,1 0 0,-1 0 0,1 0 0,-1-1 0,0 0 0,0-1 0,0 2 0,0-1 0,0 0 0,0 0 0,-1 1 0,0-1 0,1 0 0,-1 0 0,0 1 0,1-1 0,-1 0 0,-1 1 0,2-1 0,-2 1 0,1-1 0,0 1 0,-1 0 0,1-1 0,-1 1 0,1 0 0,-1 0 0,0 0 0,1-1 0,-1 2 0,0-1 0,1 0 0,-2 1 0,2-1 0,-2 0 0,2 0 0,-2 1 0,1 0 0,1 0 0,-5-1 0,0 0 0,0 1 0,-1 0 0,1-1 0,-1 2 0,1-1 0,0 0 0,-1 1 0,1 0 0,0 0 0,-7 3 0,12-4 0,-1 1 0,-1 0 0,2 0 0,-2 0 0,2 0 0,-2 0 0,2 0 0,-1 0 0,0 1 0,1-1 0,-1 1 0,-2 3 0,4-5 0,0 0 0,-1 0 0,1 1 0,0-1 0,0 1 0,0-1 0,0 0 0,0 0 0,0 1 0,0-1 0,0 1 0,0-1 0,0 1 0,0-1 0,0 0 0,0 1 0,0-1 0,0 1 0,1-1 0,-1 0 0,0 0 0,0 1 0,1-1 0,-1 1 0,1 0 0,0-1 0,0 1 0,0 0 0,0-1 0,0 1 0,1 0 0,-2 0 0,2-1 0,-1 0 0,0 0 0,0 1 0,3 0 0,4 0 0,-1 1 0,1-1 0,0 0 0,10-1 0,-16 0 0,0 0 0,1 0 0,-1 0 0,0 0 0,1 0 0,-1 0 0,-1-1 0,2 1 0,-1-1 0,0 1 0,1-1 0,-2 0 0,2 0 0,-2 0 0,1 0 0,0 0 0,-1-1 0,2 1 0,0-2 0,-2 3 0,-1-1 0,0 1 0,0 0 0,1-1 0,-1 1 0,1-1 0,-1 1 0,0 0 0,1-1 0,-1 0 0,0 0 0,0 1 0,0 0 0,1-1 0,-1 0 0,0 1 0,0 0 0,0-1 0,0 0 0,0 1 0,-1-1 0,1 1 0,0-1 0,0 1 0,0-1 0,-1 1 0,1 0 0,0-1 0,-1 0 0,1 1 0,-1-1 0,1 1 0,0 0 0,0-1 0,-1 1 0,1-1 0,-1 1 0,0 0 0,1 0 0,0-1 0,-1 1 0,1-1 0,-1 1 0,0 0 0,1-1 0,-1 1 0,1 0 0,-1 0 0,0 0 0,1 0 0,-2 0 0,0 0 0,0-1 0,0 0 0,-1 1 0,1 0 0,0 0 0,-1 0 0,1 0 0,0 0 0,-1 0 0,1 1 0,1-1 0,-2 1 0,-2 0 0,3 0 0,2-1 0,-1 1 0,0-1 0,0 0 0,0 1 0,1-1 0,-1 1 0,0-1 0,0 1 0,1 0 0,-1-1 0,1 1 0,-1-1 0,0 1 0,0 0 0,1-1 0,0 1 0,0 1 0,-1-2 0,1 1 0,0 0 0,-1-1 0,1 1 0,0 0 0,0 0 0,0 0 0,0 0 0,0-1 0,0 1 0,0 1 0,0-2 0,0 1 0,1 0 0,-1-1 0,1 1 0,-1 0 0,0 1 0,2-1 0,0 1 0,-1 0 0,1-1 0,-1 1 0,1-1 0,-1 1 0,2-1 0,-2 1 0,1-1 0,1 0 0,-2 0 0,2 0 0,-1 0 0,3 1 0,-1-1 0,1 0 0,-1 0 0,0-1 0,1 1 0,-1-1 0,1 0 0,-1 0 0,0 0 0,1 0 0,7-2 0,-10 1 0,1 1 0,-1-1 0,0 1 0,1-1 0,-2 0 0,2 0 0,-1 0 0,-1 0 0,2 0 0,-2 0 0,2-1 0,-2 1 0,1-1 0,-1 1 0,1-1 0,-1 1 0,1 0 0,-1-2 0,0 2 0,0-1 0,1 0 0,-1-2 0,-1 3 0,1 1 0,-1-1 0,0 0 0,1 0 0,-1 0 0,0 0 0,0 0 0,0 0 0,0 1 0,0-1 0,0-1 0,0 2 0,-1-1 0,1 0 0,-1 0 0,1 0 0,-1 0 0,1 1 0,0-1 0,0 0 0,-1 1 0,0-1 0,0 0 0,0 0 0,-1-1 0,0 1 0,0-1 0,0 1 0,0 0 0,0 0 0,0 0 0,-1 0 0,1 1 0,0-1 0,-4 0 0,0-1 0,0 1 0,0 1 0,-1-1 0,1 1 0,-1 0 0,0 0 0,-7 1 0,12-1 0,0 0 0,0 1 0,0-1 0,1 1 0,-2 0 0,2-1 0,-2 0 0,2 1 0,-1 0 0,1 0 0,-2 0 0,2 0 0,-1 0 0,1 0 0,-1 0 0,1 1 0,0-1 0,-1 0 0,1 0 0,0 1 0,-1-1 0,2 0 0,-1 1 0,0 0 0,0-1 0,1 1 0,-1-1 0,1 1 0,-1 0 0,0-1 0,1 1 0,0 0 0,0 0 0,0-1 0,0 1 0,0 0 0,0-1 0,2 4 0,-1-2 0,-1-1 0,2 1 0,-1-1 0,1 1 0,0-1 0,-1 1 0,1-1 0,1 1 0,-2-1 0,2 0 0,-1 0 0,1 0 0,-1 0 0,1-1 0,0 1 0,-1 0 0,1-1 0,0 1 0,0-2 0,0 2 0,1-2 0,-1 1 0,4 1 0,-1-2 0,-1 1 0,1-1 0,0 0 0,-1 0 0,1-1 0,0 1 0,-1-1 0,1-1 0,-1 1 0,0 0 0,1-1 0,-1 0 0,0 0 0,0 0 0,5-4 0,-7 5 0,-1 0 0,0-1 0,0 1 0,-1-1 0,2 1 0,-2 0 0,1-1 0,-1 0 0,1 1 0,-1-2 0,1 2 0,-1-1 0,0 0 0,0 0 0,0 0 0,0 0 0,-1 0 0,1 0 0,-1 0 0,1-1 0,-1 1 0,1 0 0,-1 0 0,0 0 0,-1 0 0,1 0 0,0-1 0,-1 2 0,0-1 0,1 0 0,-1 0 0,0-1 0,0 1 0,0 1 0,0-1 0,-2-2 0,1 2 0,1 0 0,-1 0 0,1 0 0,-1 0 0,0 1 0,0-2 0,0 2 0,0 0 0,-1-1 0,1 1 0,0-1 0,-1 2 0,1-2 0,0 1 0,-1 0 0,0 0 0,1 1 0,-1 0 0,1-1 0,-1 0 0,-1 1 0,2 0 0,-6 0 0,6 0 0,0 0 0,-1 1 0,2 0 0,-1-1 0,-1 0 0,1 1 0,0 0 0,0 0 0,1 0 0,-2 0 0,2 0 0,-1 0 0,0 1 0,0-1 0,1 0 0,-1 0 0,1 1 0,0 0 0,-1-1 0,1 1 0,0-1 0,-1 2 0,2-2 0,-1 1 0,0 0 0,0 0 0,1-1 0,0 1 0,-1 3 0,0-3 0,1-1 0,-1 1 0,1 0 0,0 0 0,0 0 0,0-1 0,0 2 0,1-2 0,-1 1 0,1 0 0,-1 0 0,1-1 0,-1 1 0,1 0 0,0-1 0,0 1 0,0 0 0,0-1 0,1 1 0,-1-1 0,0 0 0,0 1 0,1-1 0,-1 1 0,1-2 0,0 2 0,0-1 0,-1 0 0,2 0 0,-2-1 0,1 2 0,0-1 0,0-1 0,0 0 0,0 1 0,1 0 0,1-1 0,-1 0 0,1 1 0,-1-1 0,1 0 0,0 0 0,-1 0 0,1 0 0,0-1 0,-1 1 0,1-1 0,-1 0 0,1 1 0,-1-2 0,1 1 0,-1 0 0,0 0 0,0-1 0,0 0 0,0 1 0,0-2 0,0 1 0,4-3 0,-4 1 0,1 0 0,-1 0 0,-1 0 0,1 0 0,-1-1 0,1 1 0,-2 0 0,2-1 0,-2 0 0,0 0 0,0 0 0,0 1 0,-1-1 0,1-9 0,-2 12 0,1-1 0,-1 1 0,1-1 0,0 1 0,-1-1 0,-1 1 0,2-1 0,-2 1 0,1 0 0,0 0 0,-1 0 0,1 0 0,-1 0 0,0-1 0,0 2 0,0-1 0,0 0 0,-1 1 0,1-1 0,0 0 0,-1 1 0,1-1 0,0 2 0,-1-2 0,0 2 0,0-1 0,1-1 0,-1 2 0,-4-1 0,1 0 0,0 1 0,1-1 0,-1 1 0,1 0 0,0 0 0,-9 1 0,12-1 0,1 0 0,-1 0 0,0 1 0,1-1 0,-1 1 0,1-1 0,-1 0 0,1 1 0,-1 0 0,1 0 0,0-1 0,-1 1 0,2 0 0,-2-1 0,0 1 0,2 1 0,-1-2 0,-1 2 0,2-1 0,-1 0 0,0 0 0,0 0 0,0 1 0,1-2 0,-1 2 0,0-1 0,0 2 0,1-2 0,0-1 0,0 2 0,1-1 0,-1 0 0,0 0 0,1-1 0,-1 2 0,1-1 0,-1-1 0,0 2 0,1-2 0,0 1 0,0 0 0,0 0 0,-1-1 0,1 2 0,0-2 0,0 1 0,-1-1 0,1 1 0,0 0 0,1-1 0,-2 1 0,1-1 0,1 1 0,-2-1 0,2 0 0,-1 0 0,0 1 0,0-1 0,1 0 0,-2 1 0,2-1 0,1 0 0,2 1 0,1-1 0,-1 1 0,1-1 0,0 0 0,11-1 0,-14 0 0,0 0 0,0 0 0,1 0 0,-1 0 0,-1-1 0,1 1 0,1-1 0,-1 1 0,-1-1 0,1 0 0,-1 0 0,1 0 0,-1 0 0,3-3 0,-5 4 0,1 0 0,-1 1 0,1-1 0,0 0 0,0 0 0,-1 0 0,0 0 0,0 0 0,1 0 0,-1 1 0,0-2 0,1 1 0,-1 0 0,0 0 0,0 0 0,0 0 0,0 0 0,-1 0 0,1 0 0,0 0 0,0 0 0,-1 0 0,1 1 0,0-2 0,0 1 0,-1 1 0,0-2 0,0 2 0,0-1 0,1 0 0,0 0 0,-1 1 0,0-1 0,0 0 0,0 1 0,0-1 0,0 0 0,1 0 0,-2 1 0,1 0 0,0-1 0,0 1 0,-1-1 0,-5-2 0,0 1 0,0 0 0,0 1 0,-1-1 0,1 1 0,-12-1 0,15 2 0,0-1 0,0 1 0,0 0 0,0 0 0,0 1 0,1-1 0,-1 0 0,1 1 0,-1 0 0,0 0 0,1 0 0,-1 0 0,1 1 0,-5 1 0,7-3 0,1 1 0,0-1 0,0 0 0,0 1 0,0-1 0,0 0 0,0 1 0,0-1 0,-1 0 0,1 0 0,0 0 0,0 0 0,0 1 0,0-1 0,0 1 0,0-1 0,0 0 0,0 0 0,0 0 0,0 1 0,0-1 0,0 0 0,0 1 0,0-1 0,0 0 0,0 1 0,1-1 0,-1 0 0,0 0 0,0 0 0,0 0 0,0 1 0,0-1 0,0 0 0,0 1 0,1-1 0,-1 0 0,0 0 0,1 0 0,-1 0 0,0 0 0,1 0 0,-1 1 0,0-1 0,0 0 0,0 0 0,1 0 0,-1 0 0,0 0 0,1 0 0,-1 0 0,1 0 0,-1 0 0,1 0 0,-1 0 0,0 0 0,21 5 0,-15-4 0,25 2 0,-29-3 0,-1 0 0,-1 0 0,2 0 0,-1 0 0,0 0 0,0 0 0,0 0 0,0 0 0,-1 0 0,2-1 0,-1 1 0,-1 0 0,1-1 0,0 1 0,1 0 0,-2-1 0,1 1 0,0-1 0,0 0 0,-1 1 0,1 0 0,0-1 0,-1 0 0,1 1 0,0-1 0,0-1 0,-1 2-91,0-1 0,1 0 0,-1 0 0,1 0 0,-1 0 0,0 1 0,1 0 0,-1-1 0,1 0 0,0 1 0,-1-1 0,1 0 0,-1 1 0,3-1 0,4-4-6735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33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47 24575,'0'1'0,"0"-1"0,1 1 0,-1 0 0,0-1 0,0 1 0,0 0 0,1 0 0,0-1 0,-1 1 0,1 0 0,-1-1 0,0 1 0,1 0 0,0 0 0,0-1 0,-1 0 0,1 1 0,0-1 0,0 1 0,0-1 0,-1 0 0,1 1 0,0-1 0,0 0 0,-1 1 0,1-1 0,1 0 0,-1 1 0,-1-1 0,1 0 0,0 0 0,0 0 0,0 0 0,0 0 0,0 0 0,-1-1 0,2 1 0,-1 0 0,1-1 0,-1 1 0,0 0 0,-1-1 0,1 1 0,0 0 0,0 0 0,0 0 0,-1 0 0,1-1 0,0 1 0,-1-1 0,1 1 0,-1 0 0,1-1 0,0 0 0,-1 1 0,1-1 0,-1 1 0,0-1 0,1 0 0,0 1 0,-1 0 0,1-1 0,-1 0 0,0 0 0,1 1 0,-1-1 0,0 0 0,0 1 0,0-1 0,0 0 0,0 0 0,0 1 0,0-1 0,0 0 0,0 1 0,0-1 0,0 0 0,0 0 0,0 1 0,-1-1 0,1 0 0,-1 1 0,1 0 0,-1-1 0,1 0 0,-1 0 0,1 1 0,0-1 0,-1 1 0,-1-2 0,0 0 0,0-1 0,-1 1 0,0-1 0,1 1 0,-1 0 0,0 0 0,0 0 0,0 0 0,-1 0 0,1 1 0,-1-1 0,1 1 0,-1 0 0,0 0 0,0 0 0,1 0 0,-1 1 0,0-1 0,0 1 0,1 0 0,-1 0 0,0 0 0,0 0 0,0 1 0,0-1 0,0 0 0,1 2 0,-1-1 0,0-1 0,1 2 0,-1-1 0,1 1 0,-1 0 0,1-1 0,0 1 0,0 0 0,-1 0 0,1 1 0,1-1 0,-1 0 0,1 1 0,-1-1 0,1 1 0,0 0 0,-2 4 0,2-3 0,0 0 0,0 0 0,1 0 0,-1 1 0,2-1 0,-1 0 0,0 1 0,1 0 0,0-1 0,0 0 0,0 0 0,1 1 0,1 5 0,-1-7 0,0-1 0,0 0 0,1 1 0,-1-1 0,1 0 0,-1 0 0,1 0 0,-1 1 0,2-1 0,-1-1 0,0 1 0,0 0 0,0-1 0,1 1 0,0 0 0,-1-2 0,1 2 0,-1-1 0,2 0 0,-2 0 0,1 0 0,0 0 0,6 0 0,-2 1 0,-1-2 0,1 1 0,0 0 0,0-1 0,0 0 0,-1 0 0,1-1 0,0 0 0,10-1 0,-14 1 0,-1 0 0,1 0 0,-1 0 0,1 0 0,0 0 0,-1-1 0,1 1 0,-2 0 0,1-1 0,1 1 0,-2-1 0,2 0 0,-2 0 0,1 0 0,0 0 0,0 0 0,-2 0 0,2 0 0,-1 0 0,0 0 0,0 0 0,0-1 0,0 1 0,-1-1 0,2-3 0,-2 4 0,0 0 0,0 0 0,0 0 0,0 1 0,0-2 0,-1 1 0,1 1 0,-1-1 0,1 0 0,0 0 0,-1 1 0,0-1 0,0 0 0,0 1 0,0-1 0,-1 0 0,2 1 0,-2-1 0,-2-1 0,1 1 0,1-1 0,-1 2 0,0-1 0,0 0 0,0 1 0,-1 0 0,1-1 0,0 1 0,0 0 0,-1 0 0,-5 0 0,6 0 0,-1 0 0,1 1 0,0 0 0,-1 0 0,1 0 0,-1 0 0,1 0 0,-1 0 0,1 0 0,-1 1 0,1 0 0,0 0 0,0 0 0,0 0 0,-1 0 0,1 1 0,0-1 0,0 0 0,0 1 0,1 0 0,-1-1 0,0 2 0,1-1 0,-1 0 0,1 0 0,-3 4 0,3-4 0,2 0 0,-1 0 0,0 0 0,0 0 0,1 1 0,-1-1 0,1 0 0,-1 0 0,1 0 0,0 0 0,0 1 0,0-1 0,1 0 0,-1 1 0,1-1 0,-1 0 0,1 0 0,0 0 0,0 0 0,-1 1 0,2-2 0,-1 1 0,0 0 0,1 0 0,-1 0 0,1-1 0,-1 1 0,1 0 0,0-1 0,0 1 0,0-1 0,1 1 0,-1-1 0,-1 0 0,2 0 0,-1 0 0,0 0 0,1 0 0,0 0 0,-1-1 0,0 0 0,1 1 0,0 0 0,-1-1 0,1 0 0,0 0 0,-1 0 0,1 0 0,-1 0 0,1-1 0,4 0 0,-4 0-44,-1 0 0,1 0 0,-1-1 0,1 1 0,-1 0 0,0-1 0,1 1 0,-1-1 0,0 0 0,0 1 0,-1-1 0,2-1 0,-2 1 0,1 0 0,-1 0 0,0 0 0,1 0 0,-2 0-1,2-1 1,-1 1 0,0-1 0,-1 1 0,0-1 0,1 1 0,-1 0 0,0-1 0,0 1 0,0-1 0,0 1 0,-1-3 0,-3-12-6782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34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 9 24575,'-7'0'0,"0"0"0,0 1 0,1-1 0,-1 1 0,0 0 0,-8 4 0,13-5 0,1 0 0,-1 1 0,1-1 0,-1 1 0,0 0 0,2-1 0,-2 1 0,1 0 0,0 0 0,-1 0 0,1 0 0,0 0 0,0 0 0,0-1 0,1 2 0,-2-1 0,1 0 0,1 0 0,0 1 0,-1-1 0,0 0 0,0 0 0,1 1 0,-1-1 0,1 0 0,0 1 0,0-1 0,0 0 0,0 1 0,0-1 0,0 1 0,0-2 0,1 4 0,-1-4 0,0 1 0,0-1 0,0 0 0,0 1 0,0-1 0,0 1 0,0-1 0,0 1 0,0-1 0,1 0 0,-1 1 0,0-1 0,0 1 0,1-1 0,-1 0 0,0 0 0,1 0 0,-1 1 0,0-1 0,0 1 0,0-1 0,1 0 0,-1 1 0,1-1 0,-1 0 0,1 0 0,-1 0 0,0 0 0,1 0 0,-1 1 0,1-1 0,-1 0 0,1 0 0,-1 0 0,0 0 0,1 0 0,-1 0 0,1 0 0,0 0 0,-1 0 0,1 0 0,-1 0 0,0 0 0,1 0 0,-1 0 0,1-1 0,-1 1 0,1 0 0,-1 0 0,0 0 0,1 0 0,-1 0 0,1-1 0,-1 1 0,0 0 0,1-1 0,-1 1 0,1-1 0,-1 1 0,0 0 0,0-1 0,3 0 0,-1-2 0,0 1 0,0 0 0,0 0 0,0 0 0,-1-1 0,1 1 0,1-3 0,-3 3 0,1 1 0,-1-1 0,0 1 0,1 0 0,-1-1 0,0 1 0,0-1 0,0 1 0,0-1 0,0 2 0,0-2 0,-1 1 0,1-1 0,0 1 0,0 0 0,-1-1 0,-1-1 0,2 2 0,-1 0 0,0 0 0,0 1 0,0-1 0,1 0 0,-1 1 0,-1 0 0,2-1 0,-1 0 0,0 1 0,-1-1 0,2 1 0,-1 0 0,-1 0 0,2 0 0,-2-1 0,1 1 0,1 0 0,-4 0 0,1 0 0,-1 0 0,1 1 0,0-1 0,-1 0 0,1 1 0,-1 1 0,1-2 0,-1 1 0,1 0 0,0 1 0,0-1 0,1 1 0,-1 0 0,0-1 0,-4 5 0,4-4 0,1 0 0,0 0 0,-1 1 0,2-1 0,-1 1 0,0-1 0,1 1 0,-1 0 0,0-1 0,2 1 0,-2 0 0,1 0 0,1 0 0,-1 0 0,0 0 0,1 0 0,0 0 0,0 0 0,0 0 0,0 0 0,1 0 0,0 0 0,-1 0 0,1 0 0,0 0 0,0-1 0,0 1 0,1 0 0,-1 0 0,2-1 0,-2 1 0,1 0 0,0-1 0,0 0 0,1 0 0,0 1 0,-1-1 0,0 0 0,1-1 0,1 1 0,-1 0 0,-1-1 0,1 1 0,1-1 0,-1 1 0,0-2 0,0 1 0,1 0 0,-1-1 0,1 1 0,-1 0 0,7-1 0,-6 1 0,0-1 0,0 0 0,-1-1 0,1 1 0,0-1 0,-1 0 0,1 1 0,-1-1 0,1 0 0,-1 0 0,1-1 0,-1 1 0,0 0 0,0-1 0,0 1 0,0-1 0,0-1 0,-1 1 0,1 0 0,0 0 0,4-5 0,-6 5 0,0-1 0,1 2 0,-2-1 0,1-1 0,0 1 0,0 0 0,-1 0 0,0-1 0,0 1 0,1-1 0,-1 1 0,0 0 0,0 0 0,-1-1 0,1 1 0,0 0 0,-1 0 0,0 0 0,0-1 0,1 1 0,-1 0 0,-1 0 0,1 0 0,0 0 0,-1 0 0,1 0 0,-1 0 0,0 1 0,-3-4 0,-18-11-1365,0 4-5461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36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24575,'-1'21'0,"0"-9"0,1-1 0,0 1 0,3 13 0,-3-23 0,1 0 0,-1 0 0,1 0 0,0 1 0,-1-1 0,2 0 0,-1 0 0,0 0 0,0 0 0,1 0 0,-1 0 0,1 0 0,-1-1 0,1 2 0,0-2 0,0 1 0,0-1 0,0 0 0,1 1 0,-2-1 0,5 1 0,-4-1 0,-1 0 0,1-1 0,-1 1 0,0-1 0,1 0 0,-1 0 0,1 0 0,-1 0 0,1 0 0,-1 0 0,1 0 0,0 0 0,-2 0 0,2 0 0,-1-1 0,1 1 0,0-1 0,-1 0 0,0 1 0,0 0 0,1-1 0,-1 0 0,0 1 0,0-1 0,1 0 0,-2 0 0,2 0 0,-1 0 0,-1 1 0,1-2 0,0 1 0,0 0 0,0 0 0,-1 0 0,1-1 0,0 2 0,-1-2 0,1 1 0,-1-3 0,2 2 0,-1 0 0,0-1 0,-1 1 0,0-1 0,1 0 0,-1 1 0,0-1 0,0 1 0,0-1 0,-1 1 0,1-1 0,0 0 0,-1 1 0,0 0 0,0-1 0,0 1 0,0-1 0,0 1 0,-3-4 0,1 4 0,1 0 0,0 1 0,-1-2 0,0 2 0,0-1 0,1 0 0,-1 1 0,-1-1 0,1 2 0,0-2 0,-1 2 0,1-1 0,0 0 0,-1 0 0,1 1 0,0 0 0,-1 0 0,1 0 0,-1 0 0,1 0 0,0 0 0,-1 0 0,1 1 0,0 0 0,-5 1 0,6-1 0,-1-1 0,1 1 0,-1 1 0,0-2 0,1 2 0,0-1 0,-1 1 0,1-1 0,0 1 0,0-1 0,0 1 0,0 0 0,0 0 0,0 0 0,1 0 0,-1-1 0,1 2 0,-1-1 0,1 1 0,1-1 0,-2 0 0,1 0 0,1 1 0,0-1 0,-1 0 0,0 1 0,1-1 0,0 0 0,0 1 0,1 2 0,0-3 0,-1 0 0,1 1 0,0-1 0,0 0 0,0 0 0,1 0 0,-1 0 0,1 0 0,-1 0 0,1 0 0,0 0 0,0 0 0,0-1 0,0 1 0,0-1 0,0 0 0,1 1 0,-1-1 0,1 0 0,-1 0 0,1-1 0,-1 2 0,1-1 0,-1-1 0,1 0 0,4 1 0,0 0 0,-1 0 0,1 0 0,-1 0 0,1-1 0,-1 0 0,1 0 0,-1-1 0,1 0 0,-1 0 0,8-1 0,-12 1 0,0 0 0,1 0 0,-2 1 0,1-1 0,0 0 0,0 0 0,0-1 0,-1 2 0,1-2 0,-1 1 0,1-1 0,0 1 0,-1 0 0,1-1 0,-1 1 0,0-2 0,0 2 0,0 0 0,0-2 0,0 2 0,0-4 0,0 3 0,-1 0 0,0 1 0,0 0 0,0-1 0,-1 1 0,1-1 0,0 0 0,0 1 0,-1-1 0,0 1 0,1-1 0,-1 1 0,0 0 0,0-1 0,0 1 0,0-1 0,1 2 0,-2-2 0,1 1 0,0 0 0,-1 0 0,1 0 0,0-1 0,-1 2 0,1-1 0,-4-1 0,-2-2-114,-1 0 1,1 1-1,-1 0 0,-1 0 0,2 1 1,-2-1-1,1 1 0,-1 1 0,1-1 1,-1 2-1,-12-1 0,-1 3-6712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37.8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9 24575,'0'18'0,"-1"-4"0,1 0 0,1-1 0,5 29 0,-5-40 0,0 1 0,-1 0 0,1 0 0,0-1 0,1 1 0,-1-1 0,1 1 0,-1-1 0,1 1 0,0-1 0,0 0 0,0 0 0,0 0 0,1 0 0,-1 0 0,0 0 0,0-1 0,2 1 0,-2 0 0,1-1 0,0 1 0,0-2 0,0 2 0,0-1 0,4 1 0,-4-2 0,-2 0 0,1 0 0,0 0 0,0 0 0,0 0 0,-1 0 0,1 0 0,0 0 0,0 0 0,-1 0 0,2-1 0,-2 0 0,1 1 0,-1 0 0,2-1 0,-2 0 0,1 0 0,-1 1 0,1-2 0,-1 2 0,1-2 0,-1 1 0,0 0 0,1 0 0,-1 0 0,0-1 0,0 1 0,0 0 0,-1 0 0,2-1 0,-1 1 0,-1 0 0,1-1 0,0-2 0,0 1 0,0-1 0,-1 2 0,1-1 0,0-1 0,-1 1 0,0 0 0,0 0 0,0 0 0,-1 0 0,1-1 0,-1 2 0,1-1 0,-2 0 0,1 0 0,0 0 0,-1 0 0,-1-3 0,1 4 0,0-1 0,-1 1 0,1 0 0,0-1 0,-2 1 0,2 0 0,-1 0 0,0 1 0,0-2 0,0 2 0,0 0 0,-1-1 0,1 1 0,0 0 0,-1 0 0,0 0 0,1 1 0,-1-1 0,-7 0 0,9 1 0,-1 0 0,0 0 0,0 0 0,1 1 0,-1 0 0,1-1 0,-1 1 0,1-1 0,-1 2 0,1-2 0,-1 1 0,1 1 0,0-1 0,-1 0 0,2 0 0,-2 1 0,1 0 0,0-1 0,1 1 0,-1 0 0,0-1 0,1 1 0,-1 0 0,1 0 0,0 0 0,-1 0 0,0 4 0,1-4 37,0-1-1,0 2 1,1-1-1,0-1 1,0 1-1,-1 0 1,1 1-1,0-2 1,0 1-1,0 0 1,1 0-1,-1 0 0,0 0 1,0 0-1,1 0 1,0 0-1,0 0 1,0-1-1,0 2 1,2 1-1,0-1-309,0 0 1,0-1-1,-1 1 0,2-1 0,-1 1 0,0-1 0,1 0 0,-1-1 0,1 1 0,7 2 1,-4-1-107,1 0 0,0-1 0,0-1 0,0 1-1,1-1 1,-2 0 0,2 0 0,-1-1 0,0 0 0,1 0 0,8-3 0,-14 3 379,-1 0 0,1-1 0,0 0 0,-1 0 0,1 0 0,-1 0 0,1-1 0,-1 1 0,-1-1 0,2 1 0,-1 0 0,0-1 0,0 0 0,-1 1 0,1-2 0,0 2 0,-1-1 0,1 0 0,-1 0 0,0-1 0,1 1 0,-2 0 0,1 0 0,0 0 0,0 0 0,-1-1 0,0 1 0,1 0 0,-1-1 0,0 0 0,0 1 0,-1 0 0,1-1 0,0 1 0,0 0 0,-1 0 0,0 0 0,0-1 0,0 1 0,0 0 0,-1-1 0,2 2 0,-2-1 0,1 0 0,-1 0 0,0 0 0,0 0 0,0 1 0,0-1 0,0 1 0,0-1 0,-3-1 0,-15-9 3346,-43-21 0,55 30-3327,-2-1-1,2 1 0,-1 0 1,-16-2-1,23 5-18,-1 0 0,1-1 0,0 1 0,0 0 0,0 0 0,-1 0 0,1 0 0,0 0 0,0 1 0,-1-1 0,2 0 0,-2 1 0,1 0 0,0 0 0,0-1 0,0 1 0,0 0 0,0 0 0,0 0 0,1 0 0,-1 1 0,0-2 0,0 2 0,1-1 0,-1 1 0,1-1 0,0 1 0,-2 3 0,1-3 0,2 1 0,-2-1 0,1 1 0,1-1 0,-1 1 0,1 0 0,-1 0 0,1 0 0,0 0 0,0 0 0,1 0 0,-1-1 0,1 1 0,-1 0 0,1 0 0,0-1 0,0 1 0,0 0 0,2 2 0,1 1-114,1 1 1,-1-1-1,2 1 0,-1-2 0,1 1 1,0 0-1,0 0 0,0-1 0,1-1 1,0 1-1,12 6 0,4-3-6712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39.3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 78 24575,'0'4'0,"-1"-1"0,-1 1 0,1 0 0,0 0 0,-1-1 0,1 1 0,-2-1 0,-1 5 0,-5 7 0,-13 39 0,20-44 0,6-13 0,9-15 0,-8 7 0,0-1 0,-1 1 0,-1-1 0,0 0 0,0 0 0,0-15 0,-3 23 0,0-1 0,0 1 0,-1 0 0,0-1 0,1 1 0,-2 1 0,1-2 0,0 1 0,-5-6 0,5 8 0,0 0 0,-1 0 0,0 0 0,1 1 0,-1-2 0,0 2 0,0 0 0,0-1 0,0 1 0,0-1 0,0 1 0,-1 0 0,1 0 0,0 0 0,-1 0 0,0 0 0,1 0 0,-6 0 0,7 1 0,-2 0 0,1-1 0,0 1 0,0 0 0,0 0 0,0 1 0,0-1 0,0 0 0,0 0 0,1 1 0,-2-1 0,2 1 0,-2 0 0,2-1 0,-1 1 0,0 0 0,0 0 0,1 0 0,-1 0 0,1 0 0,-1 0 0,1 1 0,-1-1 0,1 0 0,0 0 0,0 1 0,0-1 0,0 1 0,0 0 0,0-1 0,0 1 0,1-1 0,-1 1 0,0 0 0,1-1 0,-1 3 0,1-2 0,-1 1 0,1-1 0,-1 0 0,1 0 0,0 1 0,0-1 0,0 0 0,1 1 0,-1-1 0,1 1 0,-1-1 0,1 0 0,0 0 0,0 0 0,0 0 0,0 0 0,1 1 0,-1-1 0,0-1 0,1 1 0,0 0 0,-1 0 0,1-1 0,0 1 0,0 0 0,0-1 0,3 2 0,-2-1 11,1-2 0,-1 2 0,0-2 0,0 1 0,0 0 0,0 0-1,1-1 1,-1 0 0,0 0 0,6 0 0,-7 0-70,-1 0-1,1 0 1,0 0-1,-1-1 1,1 1 0,-1-1-1,1 0 1,-1 1-1,0 0 1,1-1 0,-1 0-1,0 1 1,0-1-1,1 0 1,-1 0 0,0 0-1,0 0 1,0 0-1,0 0 1,0 0 0,0 0-1,0 0 1,0-1-1,0-1 1,2-7-6767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42.7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24575,'0'4'0,"0"1"0,1 0 0,-1-1 0,1 0 0,-1 0 0,2 1 0,-1-1 0,1 0 0,3 7 0,-4-9 0,1 0 0,-1 0 0,1-1 0,-1 1 0,2 0 0,-2-1 0,2 1 0,-1-1 0,-1 1 0,2-2 0,-1 2 0,0-1 0,1 0 0,0 0 0,-1-1 0,0 1 0,1 0 0,0-1 0,-1 0 0,4 1 0,-3-1 0,1 0 0,-1 0 0,-1 0 0,1-1 0,0 1 0,-1 0 0,2-1 0,-1 0 0,-1 1 0,4-3 0,-5 3 0,0 0 0,-1-1 0,1 1 0,0 0 0,-1-1 0,1 1 0,0 0 0,-1 0 0,1-1 0,-1 1 0,1-1 0,0 1 0,-1-1 0,0 1 0,0 0 0,1-1 0,-1 0 0,1 1 0,-1 0 0,1-1 0,-1 0 0,0 0 0,0 1 0,0 0 0,0-1 0,0 0 0,0 1 0,0-1 0,0 0 0,0 0 0,0 1 0,0 0 0,0-1 0,0 0 0,0 1 0,0-1 0,0 1 0,0-1 0,0 0 0,-1 1 0,1-1 0,-1 1 0,1-1 0,-1 0 0,0 0 0,1 0 0,-1 1 0,0 0 0,1-1 0,-2 0 0,1 1 0,0 0 0,1-1 0,-1 1 0,0-1 0,0 1 0,0 0 0,0-1 0,-1 1 0,2 0 0,-1 0 0,-1 0 0,2 0 0,-1 0 0,-1 0 0,2 0 0,-1 0 0,-1 0 0,1 0 0,1 0 0,-1 1 0,-1-1 0,2 0 0,-1 1 0,0 0 0,-1-1 0,2 0 0,-1 0 0,0 1 0,0 0 0,1-1 0,-1 1 0,0 0 0,0 0 0,1 0 0,-4 1 0,2 0 0,-1 1 0,1-1 0,-1 1 0,1 0 0,0 0 0,0 0 0,1 0 0,-3 4 0,4-4 0,-1 0 0,1 0 0,0 0 0,0 0 0,1 0 0,-1-1 0,1 1 0,-1 0 0,1 0 0,1-1 0,-2 1 0,2 0 0,-1 0 0,1-1 0,0 1 0,-1-1 0,1 0 0,0 0 0,0 0 0,1 1 0,-1-1 0,0 0 0,1-1 0,0 1 0,0 0 0,-1-1 0,1 1 0,0-1 0,5 2 0,-4-2 0,0 2 0,-1-3 0,1 2 0,0-1 0,-1 0 0,1 0 0,0-1 0,1 1 0,-1-1 0,0 1 0,-1-1 0,1 0 0,1-1 0,-1 1 0,0-1 0,0 1 0,-1-1 0,1-1 0,0 2 0,0-2 0,0 1 0,-1-1 0,1 1 0,4-3 0,-8 3 0,2 0 0,-1 1 0,-1-1 0,1-1 0,1 2 0,-1-1 0,-1 0 0,1 0 0,0 0 0,-1 0 0,1 0 0,-1 0 0,1 0 0,-1 0 0,1 0 0,-1 0 0,0 0 0,1 0 0,-1-1 0,0 2 0,0-2 0,0 1 0,0 0 0,0 0 0,0 0 0,-1 0 0,1-1 0,-1 1 0,1 0 0,-1 0 0,1 0 0,0 0 0,-1 0 0,0 0 0,0 0 0,1 1 0,-1-2 0,0 1 0,0 1 0,0-1 0,1 0 0,-2 0 0,1 1 0,0-1 0,0 0 0,-1 0 0,-4-2 0,0 0 0,1 0 0,-2 0 0,1 1 0,0 0 0,0 1 0,-13-4 0,12 5 0,0-1 0,0 1 0,1 0 0,-15 1 0,20-1 0,-1 0 0,1 0 0,-1 1 0,1-1 0,-1 1 0,1-1 0,-1 1 0,1-1 0,-1 0 0,0 1 0,1 0 0,0-1 0,0 1 0,-1 0 0,1 0 0,0 0 0,0 0 0,-1 0 0,2 0 0,-1 0 0,-1 0 0,1 0 0,1 0 0,-1 1 0,0-1 0,1 0 0,-1 2 0,1-2 0,0 0 0,0 0 0,0 0 0,0 0 0,0 0 0,1 0 0,-1 0 0,1-1 0,-1 2 0,1-2 0,-1 1 0,0 0 0,1 0 0,0-1 0,0 1 0,0 0 0,-1-1 0,1 1 0,0 0 0,0 0 0,-1-1 0,1 0 0,0 1 0,1-1 0,-2 1 0,1-1 0,0 0 0,0 0 0,0 1 0,1-1 0,-1 0 0,2 0 0,0 2 0,1-2 0,-1 0 0,1 1 0,0-1 0,0 0 0,0 0 0,0 0 0,4-1 0,-6 1-22,-1 0 0,1-1 0,-1 0 0,1 1 0,-1-1 0,0 1 0,1-1 0,-1 0 0,0 1 0,1-2 0,-1 1 0,0 1 0,0-2 0,0 2 0,0-2 0,0 1 0,0 0 0,-1 0 0,1 0 0,0-1 0,0 1 0,0 0 0,-1 0 0,0-1 0,0 1 0,1-1 0,-1 1 0,0 0 0,0-1 0,0 1 0,0 0 0,0 0 0,0-1 0,0 1 0,-1-1 0,1 1-1,0-1 1,-1 2 0,1-2 0,-1 1 0,0-1 0,0 2 0,1-2 0,-1 1 0,-1 0 0,2 0 0,-1 0 0,-1 0 0,2 0 0,-2 0 0,1 0 0,0 1 0,-1-1 0,1 0 0,0 1 0,-1-1 0,1 0 0,-1 0 0,1 1 0,-1 0 0,-2 0 0,-4 0-6804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44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77 24575,'1'3'0,"0"0"0,-1 0 0,2 0 0,-1-1 0,1 1 0,0 0 0,2 3 0,2 3 0,-3-5 0,0-1 0,0 0 0,0 0 0,0 0 0,0 0 0,1 0 0,-1 0 0,1-1 0,0 0 0,0 0 0,0 0 0,0 0 0,1 0 0,-1-1 0,0 1 0,1-1 0,0 0 0,4 1 0,-6-1 0,0-1 0,0 0 0,-1 0 0,2 1 0,-1-1 0,0 0 0,0 0 0,0-1 0,0 1 0,-1 0 0,1-1 0,1 0 0,-1 1 0,-1-1 0,1 0 0,-1 0 0,1-1 0,0 2 0,-1-2 0,0 1 0,1-1 0,-1 0 0,0 1 0,1-1 0,-2-1 0,2 2 0,-2-1 0,1 0 0,2-3 0,-3 0 0,1 0 0,0-1 0,-1 1 0,0 0 0,0-1 0,-1 1 0,0-1 0,0 1 0,0 0 0,-1 0 0,1 0 0,-2-1 0,0 1 0,-1-6 0,2 8 0,0 1 0,0 0 0,0 0 0,1 0 0,-2 0 0,1-1 0,0 2 0,-1-1 0,1 0 0,-1 0 0,0 0 0,0 1 0,0-1 0,0 1 0,0-1 0,0 1 0,0 0 0,0-1 0,0 1 0,-1 0 0,0 0 0,1 1 0,0-1 0,-1 0 0,0 0 0,1 1 0,-1 0 0,0-1 0,1 1 0,-1 0 0,1 0 0,-1 0 0,0 1 0,-4-1 0,4 1 0,2 0 0,-2 0 0,2-1 0,-2 2 0,2-2 0,-1 2 0,1-1 0,-1 0 0,1 0 0,-1 0 0,1 1 0,-1-1 0,1 0 0,0 1 0,0-1 0,-1 1 0,2 0 0,-1-1 0,0 1 0,0 0 0,1-1 0,0 1 0,-1 0 0,1 0 0,-1-1 0,1 2 0,0-2 0,0 1 0,0 0 0,0 0 0,1-1 0,0 4 0,-1-3 0,0 0 0,0-1 0,1 1 0,-1 0 0,1 0 0,0-1 0,-1 1 0,1 0 0,0-1 0,1 1 0,-2 0 0,2-1 0,-1 1 0,0-1 0,1 1 0,-1-1 0,1 0 0,-1 0 0,1 1 0,-1-2 0,2 2 0,-2-1 0,1-1 0,0 1 0,1 0 0,-2-1 0,1 1 0,0 0 0,0 0 0,1-1 0,1 0 0,11-4-1365,-3-5-5461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45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53 24575,'0'0'0,"-2"1"0,1-1 0,0 0 0,0 0 0,0 0 0,0 1 0,0-1 0,0 1 0,0 0 0,0-1 0,0 0 0,0 1 0,1 0 0,-1-1 0,0 1 0,0 0 0,0 0 0,1-1 0,-1 1 0,0 0 0,1 0 0,-1 0 0,1 0 0,0-1 0,-1 2 0,1-2 0,-1 1 0,1 1 0,0-2 0,0 1 0,0 0 0,0 0 0,0 0 0,0 1 0,0 0 0,-1 0 0,1 0 0,1 1 0,-1-1 0,0 0 0,1 0 0,0 0 0,-1 0 0,0 0 0,2 1 0,-1-1 0,-1-1 0,2 1 0,2 4 0,-3-5 0,-1 0 0,1-1 0,0 2 0,0-2 0,0 1 0,0 0 0,0 0 0,0-1 0,0 1 0,1 0 0,-2-1 0,2 0 0,-1 1 0,0-1 0,1 1 0,-1-1 0,0 1 0,1-1 0,-1 0 0,0 0 0,1 0 0,-2 0 0,2 0 0,-1 0 0,1 0 0,-1 0 0,0 0 0,1-1 0,-1 1 0,0-1 0,1 1 0,-1-1 0,0 1 0,0-1 0,0 1 0,0-1 0,1 1 0,-2-1 0,1 0 0,0 0 0,1 0 0,-2 0 0,1 1 0,1-3 0,1-1 0,0 0 0,-1 0 0,0 0 0,0 0 0,0 0 0,-1 0 0,1-1 0,-1 1 0,0 0 0,0-8 0,-1 10 0,0-1 0,0 1 0,-1-1 0,0 1 0,0-1 0,1 1 0,-1-1 0,-1 0 0,2 1 0,-2-1 0,0 1 0,1 0 0,-1 0 0,1 0 0,-1 0 0,0 0 0,0 0 0,-1 1 0,1-1 0,0 0 0,-1 1 0,1-1 0,-1 1 0,1-1 0,-5 0 0,5 2 0,1-1 0,-2 0 0,1 0 0,0 1 0,0 0 0,0 0 0,-1 0 0,1-1 0,1 1 0,-2 0 0,1 1 0,0-1 0,-1 0 0,2 0 0,-2 0 0,1 1 0,0 0 0,0 0 0,0-1 0,0 1 0,0 0 0,1 0 0,-1 0 0,0 0 0,0 1 0,1-2 0,-1 2 0,0-1 0,1 1 0,-1-1 0,2 1 0,-2-1 0,1 1 0,0 0 0,-1 1 0,1 0-32,0 0-1,-1 0 1,2 0-1,-1 0 1,1-1-1,-1 1 1,1 1-1,0-1 1,0 0-1,0-1 1,0 1-1,1 1 1,0-1-1,-1 0 1,1-1-1,0 1 1,0 0-1,1 0 1,0 0-1,-1-1 1,1 1-1,0-1 1,-1 1-1,2-1 1,-1 0-1,0 0 1,2 0-1,-2 1 1,0-1-1,1-1 1,0 1-1,0 0 1,1-1-1,-1 1 1,0-1-1,0 0 1,0 0-1,1 0 0,-1 0 1,1-1-1,4 1 1,12-1-6794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46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173 70 24575,'0'5'0,"6"1"0,1-4 0,-1-8 0,-5-3 0,-5-3 0,-10-1 0,-4-2 0,-4 2 0,-3 2 0,-3 8 0,4 9 0,0 4 0,5 3 0,5 2-8191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0:06:32.183"/>
    </inkml:context>
    <inkml:brush xml:id="br0">
      <inkml:brushProperty name="width" value="0.1" units="cm"/>
      <inkml:brushProperty name="height" value="0.6" units="cm"/>
      <inkml:brushProperty name="color" value="#00A0D7"/>
      <inkml:brushProperty name="ignorePressure" value="1"/>
      <inkml:brushProperty name="inkEffects" value="pencil"/>
    </inkml:brush>
  </inkml:definitions>
  <inkml:trace contextRef="#ctx0" brushRef="#br0">1 43,'12'-4,"8"-1,4-3,3-2,0 3,0 2,-5 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48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93 24575,'1'0'0,"-1"2"0,0-2 0,1 1 0,-1 1 0,0-2 0,0 1 0,1 0 0,0 0 0,-1 0 0,1 0 0,-1-1 0,1 1 0,0 0 0,0-1 0,0 1 0,-1 0 0,1 0 0,1-1 0,-2 0 0,1 1 0,0 0 0,0-1 0,0 0 0,0 0 0,1 1 0,-2-1 0,2 1 0,-1-1 0,0 0 0,0 0 0,1 0 0,-2 0 0,3 0 0,0 0 0,0 1 0,-1-1 0,0-1 0,2 1 0,-2 0 0,0-1 0,0 1 0,1-1 0,-1 1 0,0-1 0,2 0 0,-3 1 0,1-2 0,5-1 0,-4 0 0,-1 1 0,0-1 0,1 0 0,-2 0 0,1 0 0,0 0 0,0 0 0,-2 0 0,2-1 0,-1 1 0,-1 0 0,1 0 0,0-5 0,0 5 0,-1 0 0,0 1 0,0-1 0,0 1 0,0-1 0,-1 0 0,0 1 0,1-1 0,-1 0 0,0 1 0,0-1 0,0 0 0,-1 1 0,1 0 0,-1-1 0,-2-2 0,3 4 0,1 0 0,0 1 0,-1 0 0,1-1 0,-1 0 0,0 1 0,0 0 0,1-1 0,0 1 0,-1-1 0,0 1 0,0-1 0,1 1 0,-1 0 0,0 0 0,0 0 0,1 0 0,-1-1 0,0 1 0,0 0 0,0 0 0,1 0 0,-1 0 0,0 0 0,0 0 0,1 0 0,-3 1 0,2-1 0,0 1 0,0-1 0,0 1 0,0 0 0,0 0 0,0 0 0,0-1 0,1 1 0,-1 1 0,0-2 0,0 1 0,1 0 0,0 0 0,-1 0 0,0 2 0,0 1 0,-1 0 0,1 0 0,0 0 0,1 0 0,-1 1 0,1-1 0,0 9 0,1-9 0,0-2 0,1 2 0,-1-1 0,1 0 0,0 0 0,0 0 0,0 0 0,0 0 0,1 0 0,0-1 0,0 1 0,-1-1 0,6 4 0,-7-5 0,1 0 0,0 0 0,0 0 0,-1 0 0,1-1 0,0 2 0,0-2 0,-1 0 0,1 1 0,0 0 0,0-1 0,0 1 0,0-1 0,0 0 0,0 0 0,0 0 0,0 0 0,0 0 0,0 0 0,0 0 0,0 0 0,-1-1 0,2 1 0,-2-1 0,1 0 0,0 1 0,0-1 0,2-1 0,-4 2-25,1-1 0,0 1-1,-1 0 1,1-1 0,-1 1 0,0 0-1,1 0 1,-1-1 0,1 0-1,-1 1 1,1 0 0,-1 0 0,1-1-1,-1 0 1,0 1 0,0-1-1,0 1 1,0-1 0,0 1 0,0-1-1,1 1 1,-1-1 0,0 1-1,0-1 1,0 0 0,0 1 0,0 0-1,0-1 1,-1 0 0,1 1 0,0 0-1,0-1 1,0 0 0,0 0-1,0 1 1,-1 0 0,1-1 0,0 1-1,-1-1 1,1 1 0,-1 0-1,0-1 1,1 1 0,0-1 0,0 1-1,-1-1 1,0 1 0,1 0-1,-1 0 1,1 0 0,-1 0 0,1-1-1,-2 1 1,-8-1-6801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49.5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24575,'1'4'0,"3"3"0,3 3 0,6 1 0,5-2 0,4-3 0,-1-6 0,-4-8 0,-10-2 0,-7-5 0,-8 1 0,-8 3 0,-1 7 0,2 5-8191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51.8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115 74 24575,'0'-2'0,"0"1"0,0-1 0,0 0 0,0 1 0,0-1 0,0 0 0,-1 1 0,1-1 0,-1 1 0,0-1 0,1 0 0,-1 1 0,0 0 0,0-1 0,0 1 0,0-1 0,0 1 0,0-1 0,0 2 0,-1-2 0,1 1 0,-1 0 0,1 0 0,-1 0 0,1 0 0,-1 1 0,0-2 0,1 1 0,-1 1 0,0 0 0,1-1 0,-1 0 0,0 1 0,0-1 0,0 1 0,0 0 0,0 0 0,0 0 0,-3 0 0,2 0 0,0 1 0,0-1 0,0 1 0,-1 0 0,2-1 0,-1 1 0,0 1 0,0-2 0,1 2 0,-2-1 0,2 1 0,0-1 0,-1 1 0,0 0 0,1-1 0,1 1 0,-2 0 0,1 0 0,0 1 0,1-1 0,-1 0 0,0 0 0,1 1 0,-2 3 0,2-4 0,1 1 0,-1 0 0,1 0 0,-1 0 0,1 0 0,0 0 0,0-1 0,1 1 0,-1 0 0,1 0 0,-1 0 0,1 0 0,1 0 0,-2 0 0,2-1 0,0 1 0,-1-1 0,1 1 0,0-1 0,-1 1 0,2-1 0,-1 1 0,0-1 0,1 0 0,0-1 0,-1 1 0,1 0 0,0 0 0,0-1 0,0 1 0,0-1 0,0 0 0,0 0 0,0 0 0,0 0 0,1 0 0,-1-1 0,0 1 0,1-1 0,5 1 0,-4-3 0,0 2 0,-1-2 0,1 0 0,0 1 0,-1-2 0,1 1 0,-1 0 0,0-1 0,0 1 0,0-1 0,0 0 0,5-6 0,-6 6 0,0 0 0,-2-2 0,2 2 0,-2-1 0,1 1 0,-1-2 0,1 2 0,-1-2 0,0 1 0,-1 1 0,1-2 0,-1 1 0,0 0 0,0 0 0,-1 0 0,1 0 0,-1-1 0,-1-3 0,1 6 0,0 0 0,1 0 0,-1 0 0,0 0 0,0-1 0,0 1 0,-1 0 0,1 0 0,-1 0 0,1 0 0,-1 0 0,1 1 0,-2-1 0,2 0 0,-2 1 0,2-1 0,-2 1 0,1 0 0,0-1 0,0 1 0,-1 0 0,0 0 0,1 1 0,-1-1 0,0 0 0,1 0 0,0 1 0,-1 0 0,0-1 0,0 1 0,1 0 0,-6 1 0,5-1-38,0 0 0,1 1 0,-1 0 1,-1 0-1,1 0 0,1 0 0,-1 0 0,1 1 0,-1-1 0,0 0 0,1 2 0,0-2 0,-1 1 0,1 0 0,0 0 0,0 0 1,1 0-1,-1 0 0,0 0 0,1 0 0,-1 1 0,1 0 0,0-1 0,-1 1 0,2-1 0,-1 1 0,0-1 0,1 1 0,-1-1 1,1 1-1,0-1 0,0 1 0,0 0 0,0-1 0,2 5 0,3 0-6788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54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1 134 24575,'1'0'0,"1"0"0,0 1 0,0-1 0,-1 0 0,1 0 0,-1 1 0,1 0 0,-1-1 0,1 0 0,-1 1 0,0 0 0,1 0 0,-1 0 0,0 0 0,1-1 0,0 3 0,19 19 0,-7-5 0,-13-16 0,1 1 0,0-1 0,-1 0 0,1 0 0,-1 1 0,1-1 0,0 0 0,0 0 0,0-1 0,-1 1 0,2 0 0,-2 0 0,2-1 0,-1 1 0,0-1 0,3 1 0,-3-1 0,0 0 0,-1 0 0,1-1 0,-1 1 0,1-1 0,-1 1 0,1 0 0,0-1 0,-1 0 0,1 0 0,-1 1 0,0-1 0,1 0 0,-1 1 0,0-1 0,0-1 0,2 0 0,0-1 0,0-1 0,0 0 0,-1 1 0,1-1 0,0-1 0,-2 2 0,2-2 0,-2 1 0,1 0 0,-2 0 0,2-1 0,-1-5 0,0 2 0,-1 0 0,-1 0 0,0 0 0,-1 0 0,1 0 0,-1 0 0,-1 1 0,1-1 0,-8-12 0,8 18 0,1-1 0,0 0 0,0 1 0,-1 0 0,0 0 0,0 0 0,0 0 0,0 0 0,0 0 0,0 0 0,-1 1 0,1-1 0,-1 0 0,1 1 0,-2 0 0,2-1 0,-1 1 0,1 0 0,-1 1 0,0-1 0,-1 0 0,1 0 0,0 1 0,0 0 0,0-1 0,0 1 0,0 0 0,0 0 0,0 1 0,0-1 0,0 0 0,-5 2 0,5-1 0,1 0 0,-1 0 0,1 1 0,-1-1 0,1 0 0,1 1 0,-2 0 0,1-1 0,0 0 0,0 2 0,0-1 0,1-1 0,-1 1 0,1 0 0,-1 1 0,2-1 0,-4 4 0,4-4 0,-1 0 0,0-1 0,0 1 0,1 1 0,-1-1 0,1-1 0,0 1 0,-1 0 0,1 1 0,0-2 0,0 1 0,1 0 0,-1 0 0,1 0 0,-1 0 0,0 0 0,1 0 0,0 0 0,0 0 0,-1-1 0,4 3 0,-4-3 0,0-1 0,0 0 0,0 0 0,0 0 0,0 0 0,0 0 0,0 0 0,0 0 0,0 0 0,0 1 0,1-1 0,-1 0 0,0 0 0,0 0 0,0 0 0,1 1 0,-1-1 0,0 0 0,1 0 0,-1 0 0,0 0 0,0 0 0,0 0 0,0 0 0,0 0 0,0 0 0,1 0 0,-1 0 0,0 0 0,1 0 0,-1 0 0,0 0 0,0 0 0,1 0 0,-1 0 0,0 0 0,0 0 0,0-1 0,0 1 0,5-8 0,-5 8 0,0-1 0,1 1 0,-1 0 0,0-1 0,0 1 0,1-1 0,-1 1 0,0 0 0,0 0 0,0-1 0,0 0 0,0 1 0,0-1 0,0 1 0,0 0 0,0-1 0,0 1 0,0-1 0,-1 1 0,1 0 0,0-1 0,0 1 0,-1-1 0,1 1 0,0-1 0,-1 1 0,1 0 0,0 0 0,0-1 0,0 1 0,-2-1 0,2 1 0,0 0 0,0 0 0,-1 0 0,1 0 0,0 1 0,0-1 0,-1 0 0,1 0 0,0 0 0,0 0 0,0 1 0,0-1 0,0 0 0,0 0 0,0 0 0,0 0 0,-1 0 0,1 0 0,0 0 0,0 1 0,0-1 0,0 0 0,0 1 0,0-1 0,0 0 0,0 0 0,0 1 0,0-1 0,0 0 0,0 0 0,0 0 0,0 0 0,0 0 0,0 1 0,0-1 0,0 0 0,7 8 0,14 3 0,82 25 0,-93-34 0,-10-7 0,-10-6 0,7 9-62,-1 1 0,1-1 0,0 1 0,0 0 0,-1-1 0,1 1 0,0 1 0,-1-1 0,1 0 0,-1 1 0,1 0 0,-1 0-1,0 0 1,1 0 0,-1 0 0,1 0 0,0 0 0,-1 1 0,1 0 0,-1-1 0,-6 4 0,-5 4-6764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56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24575,'2'1'0,"-1"-1"0,0 0 0,0 1 0,1 0 0,-1-1 0,0 1 0,1 0 0,-1 0 0,-1-1 0,2 2 0,-1-2 0,-1 1 0,1 1 0,1-2 0,-1 3 0,6 4 0,-3-2 0,2-1 0,-1 0 0,0 1 0,1-1 0,0-1 0,0 0 0,0 1 0,14 4 0,-18-8 0,0 1 0,1 0 0,-1-1 0,0 1 0,1-1 0,-2 0 0,1 0 0,1 0 0,-1 0 0,0 0 0,1 0 0,-1-1 0,0 1 0,1-1 0,-1 0 0,0 1 0,0-1 0,0 0 0,1 1 0,-2-2 0,1 1 0,0 0 0,0 0 0,0 0 0,-1-1 0,1 1 0,-1 0 0,1-1 0,0 1 0,-2-1 0,2 0 0,0-1 0,0 1 0,-1 0 0,-1 1 0,1-2 0,1 1 0,-2 1 0,0-1 0,1 0 0,-1-1 0,1 1 0,-1 0 0,0 0 0,0 0 0,0 0 0,0 0 0,-1-3 0,0 4 0,1 0 0,0 0 0,0 1 0,-1-2 0,1 1 0,-1 1 0,0-2 0,1 2 0,0-1 0,-1 0 0,0 0 0,0 0 0,0 0 0,1 1 0,-2-1 0,1 1 0,1-1 0,-1 0 0,-1 1 0,1-1 0,0 1 0,0-1 0,0 1 0,0 0 0,0 0 0,0-1 0,0 1 0,-1 0 0,1 0 0,0 0 0,-2 0 0,2 0 0,0-1 0,0 1 0,0 0 0,0 0 0,0 1 0,1-1 0,-1 0 0,0 0 0,0 0 0,1 1 0,-1-1 0,0 0 0,0 0 0,0 0 0,1 1 0,-1-1 0,0 1 0,0-1 0,1 0 0,-1 1 0,1 0 0,-1 0 0,0-1 0,0 0 0,1 1 0,0 0 0,0-1 0,-1 1 0,1 0 0,-1 0 0,1-1 0,0 1 0,-1 1 0,1 0 0,0-1 0,0 1 0,0 0 0,1 0 0,-1-1 0,1 1 0,-1 0 0,1-1 0,-1 1 0,1 0 0,0-1 0,0 1 0,0-1 0,2 2 0,-3-2 0,1 1 0,1-1 0,-1 0 0,-1 0 0,2 0 0,-1 0 0,0 0 0,1 0 0,-1 0 0,1-1 0,-1 1 0,0 0 0,1 0 0,-1-1 0,1 0 0,2 2 0,-2-2 0,-1 0 0,0 0 0,0-1 0,1 1 0,-2 0 0,2-1 0,-1 1 0,-1 0 0,2 0 0,-1-1 0,0 1 0,0-1 0,0 0 0,0 1 0,-1-1 0,1 0 0,0 1 0,0-1 0,-1 0 0,1 0 0,0 1 0,0-1 0,0 0 0,-1 1 0,0-2 0,1 1 0,-1 1 0,0-1 0,1-1 0,0 0 4,-1 2-1,0-2 1,0 2-1,1-2 0,-1 1 1,0 0-1,0 0 1,0 0-1,0-1 0,0 2 1,0-2-1,0 1 1,0 0-1,-1 0 1,1 0-1,0 0 0,0 0 1,-1 0-1,0 0 1,1 0-1,-1 0 1,1 0-1,-1 0 0,0 0 1,0 1-1,0-2 1,0 1-1,0 1 0,0-1 1,1 0-1,-2 1 1,1 0-1,0-1 1,-2-1-1,-3 0-300,0-1 0,0 1 0,-1 0 0,-12-2 0,5 1-6529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8:58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45 24575,'0'0'0,"0"1"0,0-1 0,0 1 0,0-1 0,0 1 0,0-1 0,0 0 0,0 1 0,0 0 0,1-1 0,-1 0 0,0 0 0,0 1 0,1 0 0,-1-1 0,0 1 0,0-1 0,0 0 0,1 0 0,-1 1 0,1-1 0,-1 1 0,1-1 0,-1 0 0,0 0 0,1 0 0,-1 0 0,1 1 0,-1-1 0,1 0 0,0 1 0,-1-1 0,0 0 0,1 0 0,-1 0 0,1 0 0,0 0 0,-1 0 0,0 0 0,1 0 0,0 0 0,-1 0 0,1 0 0,-1 0 0,0 0 0,1 0 0,0-1 0,-1 1 0,1 0 0,-1-1 0,1 1 0,-1 0 0,0 0 0,1 0 0,0-1 0,3 0 0,0-2 0,-1 2 0,1-1 0,-1 0 0,5-5 0,-6 6 0,-2-1 0,2 1 0,-1-1 0,0 1 0,-1 0 0,1-1 0,0 1 0,0-1 0,-1 1 0,0-1 0,1 0 0,-1 1 0,0-1 0,0-1 0,0 2 0,0 0 0,0 1 0,0 0 0,0-1 0,0 0 0,0 1 0,-1 0 0,1-1 0,0 0 0,0 0 0,0 1 0,0 0 0,-1-1 0,1 1 0,-1-1 0,1 1 0,-1 0 0,1 0 0,0-1 0,-1 1 0,1-1 0,-1 1 0,0-1 0,1 1 0,-1 0 0,1 0 0,-1 0 0,1 0 0,-1-1 0,0 1 0,1 0 0,-1 0 0,1 0 0,-1 0 0,0 0 0,1 0 0,-1 0 0,1 0 0,-1 0 0,0 0 0,0 0 0,1 0 0,0 1 0,-2-1 0,1 0 0,1 0 0,-1 0 0,0 0 0,0 0 0,0 0 0,1 0 0,0 1 0,-1-1 0,0 0 0,0 1 0,1-1 0,0 1 0,-1-1 0,0 0 0,0 0 0,1 1 0,0 0 0,0-1 0,-1 0 0,0 0 0,1 1 0,0 0 0,-1 0 0,1-1 0,-1 0 0,1 1 0,0 0 0,0-1 0,0 0 0,0 1 0,0 0 0,0 0 0,0-1 0,0 2 0,0-2 0,0 2 0,0-1 0,1 0 0,-1 0 0,1-1 0,0 1 0,-1 1 0,1-2 0,-1 1 0,1 0 0,0-1 0,0 1 0,-1 0 0,1 0 0,1-1 0,-2 1 0,1 0 0,0-1 0,1 0 0,1 2 0,0-1 0,1 0 0,-1 0 0,1-1 0,-1 1 0,1 0 0,-1-1 0,1 0 0,6 0 0,-10 0 0,2 0 0,-1 0 0,0 0 0,1-1 0,-1 1 0,0 0 0,0-1 0,0 1 0,0 0 0,0 0 0,0-1 0,0 0 0,1 1 0,-1 0 0,-1-1 0,1 0 0,1 0 0,-2 1 0,1-1 0,0 0 0,0 1 0,0-1 0,-1-1 0,0 2 0,1-1 0,0 0 0,0 0 0,-1 0 0,0-1 0,0 1 0,1 1 0,-1 0 0,0 0 0,0-1 0,0 1 0,0-1 0,1 1 0,-1-1 0,0 1 0,0 0 0,0 0 0,0-1 0,0 0 0,0 1 0,-1 0 0,1 0 0,0-1 0,0 1 0,0-1 0,0 1 0,-1 0 0,1-1 0,0 1 0,0 0 0,0 0 0,0-1 0,0 1 0,-1 0 0,1-1 0,-1 1 0,1 0 0,0 0 0,-1 0 0,1 0 0,0-1 0,0 1 0,-1 0 0,1 0 0,-1-1 0,1 1 0,-1 0 0,0 0 0,1 0 0,0 0 0,0 0 0,-1 0 0,1 0 0,-1 0 0,1 0 0,-1 0 0,1 0 0,0 0 0,-1 0 0,1 0 0,-1 1 0,1-1 0,-1 0 0,1 0 0,-1 1 0,1-1 0,0 0 0,-1 0 0,-2 2 0,1-2 0,-2 2 0,2-1 0,-1 1 0,1-1 0,-1 1 0,-3 3 0,3-1 0,1-1 0,-1 1 0,2 0 0,-1-1 0,0 1 0,0-1 0,2 2 0,-2-2 0,1 7 0,1-9 0,-1 0 0,1 1 0,0-1 0,0 1 0,-1-1 0,1 1 0,1-1 0,-1 0 0,0 1 0,0-1 0,1 1 0,-1-1 0,0 1 0,1-1 0,0 0 0,0 0 0,-1 1 0,1-1 0,0 0 0,0 0 0,0 1 0,0-2 0,0 2 0,0-2 0,0 1 0,1 1 0,-1-2 0,3 2 0,-3-2 0,-1 0 0,1 1 0,-1-1 0,1 0 0,-1 0 0,0 0 0,0 0 0,1 0 0,-1 0 0,1 0 0,-1 0 0,1 0 0,-1 0 0,0 0 0,0 0 0,1 0 0,-1 0 0,1 0 0,-1-1 0,1 1 0,-1 0 0,0 0 0,0 0 0,0 0 0,1 0 0,-1 0 0,0-1 0,1 1 0,-1 0 0,0-1 0,1 1 0,-1 0 0,0 0 0,1 0 0,-1 0 0,0-1 0,0 1 0,0-1 0,0 1 0,0-1 0,0 1 0,0 0 0,0 0 0,0 0 0,0-1 0,0 1 0,0-1 0,0 1 0,0 0 0,0 0 0,0-1 0,0 1 0,0-1 0,0 1 0,0 0 0,0-1 0,0 1 0,-1-1 0,1-1 0,-1 0 0,0 0 0,0-1 0,1 1 0,-2 0 0,1 0 0,-2-4 0,2 5 0,-1-1 0,1 2 0,0-2 0,-1 2 0,1-2 0,-1 1 0,1 1 0,-1-2 0,1 2 0,-1-1 0,0 0 0,0 0 0,1 1 0,-1 0 0,0-1 0,0 1 0,1-1 0,-2 1 0,2 0 0,-2 0 0,0 0 0,14 5-1365,3-1-5461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00.4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27 24575,'-1'3'0,"1"-1"0,0 2 0,1-1 0,-1 0 0,1 0 0,0 0 0,0-1 0,-1 1 0,2 0 0,-1 0 0,0 0 0,4 3 0,-5-6 0,0 0 0,0 0 0,0 1 0,0-1 0,1 0 0,-1 0 0,0 1 0,0-1 0,0 0 0,0 0 0,0 0 0,0 0 0,0 0 0,1 0 0,-1 0 0,0 0 0,1 0 0,-1 0 0,0 0 0,0 0 0,1 0 0,-1 1 0,0-1 0,1 0 0,-1 0 0,0 0 0,0 0 0,0 0 0,0 0 0,1-1 0,-1 1 0,0 0 0,0 0 0,1 0 0,-1 0 0,0 0 0,1 0 0,-1 0 0,0 0 0,0 0 0,0 0 0,0 0 0,0 0 0,0 0 0,1-1 0,-1 1 0,0 0 0,0 0 0,0-1 0,1 1 0,-1 0 0,0 0 0,0 0 0,0 0 0,0 0 0,0 0 0,0-1 0,0 1 0,0 0 0,0-1 0,0 1 0,0-1 0,5-13 0,-5 9 0,0 1 0,0 0 0,0-2 0,0 2 0,0-1 0,-2-5 0,1 9 0,1 1 0,0-1 0,-1 0 0,1 1 0,0-1 0,0 1 0,0-1 0,-1 0 0,1 1 0,-1-1 0,0 0 0,1 1 0,0 0 0,-1-1 0,0 0 0,0 1 0,1-1 0,0 1 0,-2-1 0,0 1 0,2 0 0,-1 0 0,0 0 0,0 0 0,0 0 0,0 0 0,0 0 0,0 1 0,0-1 0,0 0 0,0 0 0,1 0 0,-1 1 0,0-1 0,0 1 0,0-1 0,1 1 0,-1-1 0,0 0 0,0 1 0,-1 1 0,-3 2 0,1 0 0,-1 0 0,1 0 0,0 1 0,0-1 0,0 1 0,-5 10 0,8-15 0,0 2 0,1-1 0,-1 1 0,1-1 0,-1 0 0,1 0 0,0 1 0,-1-1 0,1 0 0,0 1 0,0-1 0,0 1 0,0-1 0,0 1 0,0-1 0,1 0 0,-1 1 0,1-1 0,-1 0 0,0 0 0,1 1 0,0-1 0,0 0 0,-1 0 0,1 1 0,0-1 0,1 0 0,-2 0 0,2 0 0,-1 0 0,0 0 0,0 0 0,0 0 0,1-1 0,-1 1 0,0 0 0,3 0 0,0 1-68,0-1 0,0 1-1,0-1 1,0 0 0,0-1 0,0 1-1,0 0 1,1 0 0,-2-1 0,2 0-1,-1 0 1,0 0 0,0-1 0,0 0-1,1 0 1,-1 1 0,0-1-1,0 0 1,6-3 0,-1-2-6758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01.6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24575,'1'2'0,"-1"0"0,1 0 0,-1 1 0,1-1 0,1 0 0,-2 0 0,2 0 0,-1 0 0,0 0 0,1 0 0,-1 0 0,2 0 0,1 2 0,26 19 0,-26-20 0,-1-1 0,2 0 0,0 0 0,-1 1 0,0-1 0,1-1 0,0 1 0,0-1 0,0 1 0,0-2 0,0 1 0,0 0 0,0-1 0,9 0 0,-11 0 0,0-1 0,-1 1 0,1-1 0,0 1 0,-1-1 0,1-1 0,-1 2 0,1-1 0,-1-1 0,0 1 0,1 0 0,-1-1 0,-1 1 0,2-1 0,-2 1 0,2-1 0,-2 0 0,1 0 0,-1 1 0,1-1 0,-1-1 0,1 1 0,-1 0 0,-1 0 0,2 0 0,-1 0 0,0 0 0,-1-5 0,1 3 0,0 0 0,0 0 0,-1 0 0,0-1 0,0 2 0,-1-1 0,1-1 0,-2 2 0,-1-8 0,3 9 0,-1 1 0,1 0 0,0 0 0,-1-1 0,0 1 0,0 0 0,1 0 0,-1 0 0,0 0 0,-1 0 0,2 0 0,-1 0 0,-1 0 0,2 0 0,-2 1 0,0-1 0,2 0 0,-2 1 0,1-1 0,-1 0 0,1 0 0,0 1 0,-1 0 0,1 0 0,-1-1 0,1 1 0,-1 0 0,0 0 0,1 0 0,-1 0 0,1 0 0,-1 0 0,-2 1 0,2-1-50,0 0-1,0 1 1,1 0-1,-1 0 0,0-1 1,0 1-1,1 0 1,-1-1-1,1 2 1,-1-1-1,1 0 0,-1 0 1,1 0-1,0 1 1,-1-1-1,1 0 1,1 0-1,-2 1 0,1-1 1,0 1-1,1 0 1,-1-1-1,0 0 1,1 1-1,-1 0 1,1 2-1,0 10-6775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02.8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24575,'0'4'0,"0"7"0,0 5 0,0 5 0,0 3 0,0 2 0,0 1 0,0 0 0,0-4-8191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4T23:49:04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0 24575,'0'3'0,"0"-1"0,0 0 0,0 0 0,1 0 0,0 1 0,0-1 0,-1 1 0,1-1 0,1 3 0,-2-5 0,0 0 0,1 0 0,-1 0 0,0 0 0,0 1 0,1-1 0,-1 0 0,0 1 0,1-1 0,-1 0 0,0 0 0,1 0 0,-1 1 0,0-1 0,0 0 0,0 0 0,0 0 0,1 0 0,-1 0 0,1 0 0,-1 0 0,0 0 0,1 0 0,-1 0 0,0 0 0,0 0 0,1 0 0,0 0 0,0 0 0,0 0 0,-1-1 0,1 0 0,-1 1 0,1-1 0,0 1 0,-1 0 0,0-1 0,1 0 0,0 1 0,-1 0 0,1-1 0,-1 0 0,0 0 0,1 0 0,-7 10 0,-22 37 0,25-40 0,1-1 0,0 1 0,-1-1 0,2 1 0,-1 0 0,1 0 0,-1 6 0,2-11 0,0 0 0,0 0 0,0-1 0,0 1 0,0 0 0,0-1 0,0 1 0,1 0 0,-1 0 0,0-1 0,1 0 0,-1 1 0,0 0 0,0-1 0,1 1 0,-1 0 0,1 0 0,-1-1 0,1 0 0,-1 1 0,2 0 0,-1-1 0,-1 0 0,1 0 0,-1 1 0,1-1 0,-1 0 0,1 0 0,0 0 0,-1 0 0,1 0 0,-1 0 0,1 0 0,0 0 0,-1 0 0,1-1 0,-1 1 0,1 0 0,0 0 0,0 0 0,-1 0 0,0 0 0,2-1 0,-1 0 0,1 0 0,-1 0 0,0 0 0,1 0 0,-1 0 0,0 1 0,0-2 0,0 1 0,0 0 0,0 0 0,0-1 0,0 1 0,-1 0 0,1 0 0,0-1 0,0 1 0,-1-1 0,0 1 0,0-1 0,1-1 0,-5-17 0,3 16 0,0 1 0,0 0 0,1 0 0,-1-1 0,1 1 0,0 0 0,1-6 0,4-10-1365,1 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FF21D-0863-475E-9E85-3168C6F1233A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6D587-FE20-4123-BAC0-CF263093B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05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usually to record the vibrations produced during herbivore feeding on a leaf, and recreate those vibrations on an undamaged leaf of a new plant. </a:t>
            </a:r>
          </a:p>
          <a:p>
            <a:pPr marL="228600" indent="-228600">
              <a:buAutoNum type="alphaUcPeriod"/>
            </a:pPr>
            <a:r>
              <a:rPr lang="en-US" dirty="0"/>
              <a:t>thaliana leaves increased their glucosinolate defenses in response to displacements </a:t>
            </a:r>
          </a:p>
          <a:p>
            <a:pPr marL="228600" indent="-228600">
              <a:buAutoNum type="alphaUcPeriod"/>
            </a:pPr>
            <a:r>
              <a:rPr lang="en-US" dirty="0"/>
              <a:t>(C) singing by an unidentified leafhopper; </a:t>
            </a:r>
          </a:p>
          <a:p>
            <a:pPr marL="228600" indent="-228600">
              <a:buAutoNum type="alphaUcPeriod"/>
            </a:pPr>
            <a:r>
              <a:rPr lang="en-US" dirty="0"/>
              <a:t>(D) walking by a Japanese beetle.</a:t>
            </a:r>
          </a:p>
          <a:p>
            <a:pPr marL="228600" indent="-228600">
              <a:buAutoNum type="alphaUcPeriod"/>
            </a:pPr>
            <a:r>
              <a:rPr lang="en-US" dirty="0"/>
              <a:t>(E) Buzz pollination by a halictid bee.</a:t>
            </a:r>
          </a:p>
          <a:p>
            <a:pPr marL="228600" indent="-228600">
              <a:buAutoNum type="alphaUcPeriod"/>
            </a:pPr>
            <a:r>
              <a:rPr lang="en-US" dirty="0"/>
              <a:t>(F) visit to a depleted flower by a common eastern bumblebee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6D587-FE20-4123-BAC0-CF263093B6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5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EAG – Greater potential in Plant eco-acoustic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6D587-FE20-4123-BAC0-CF263093B6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98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D7D8-57FC-C7CB-7593-A7E773EC9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62869C-F684-897F-DAA7-E198B12F4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91C8A-0125-7156-884E-E5958604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A87-FA8A-4F4C-A1A2-72308B7EAD2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2D0CB-53B1-7181-9962-F6A3577B9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DB63-4F2E-FA72-2535-D4BB3FE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27EA-6835-4B35-847A-00F832F5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83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7E74-7BDD-1A5D-7D6B-DFAB5812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FFF39-D799-1482-EBFA-735B485AC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DD7B8-B96B-9C4D-F598-6BCFEA7D1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A87-FA8A-4F4C-A1A2-72308B7EAD2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0DC73-DD58-0615-BBFE-7A14B7E29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BAE41-F61E-048C-9D43-4D463DB75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27EA-6835-4B35-847A-00F832F5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9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FD19EE-A2A0-2FB8-CCAB-5A9149450E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C2469-4B1B-D616-1E7E-AABEDF627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99EF4-431F-5006-E701-8F5239873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A87-FA8A-4F4C-A1A2-72308B7EAD2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6B021-C29B-D5CA-01E9-F1EE31B8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B1DFF-F89B-47D6-FCA4-2465243B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27EA-6835-4B35-847A-00F832F5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5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507D0-9EDE-D9F4-ECCC-AD3B9363D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A4C9C-FB59-ABBC-B6F0-53C60F0E1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559D7-B54A-34D3-A562-70D605EF3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A87-FA8A-4F4C-A1A2-72308B7EAD2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F8E6D-C444-C1CB-63BA-C70DA71F6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911CC-9336-C434-BDC4-9591B319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27EA-6835-4B35-847A-00F832F5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4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6681-89E3-CE1B-5279-9E2F6A542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E95D9-F3FC-8942-EDFA-8D028F7CD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28181-552A-EEE1-4BD8-8C01667A9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A87-FA8A-4F4C-A1A2-72308B7EAD2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E577B-FB6F-CF83-EBD1-06FA7737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6A26-6BCF-0900-914E-1779946B6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27EA-6835-4B35-847A-00F832F5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48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1C82-E715-9771-0670-56AEB7EC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2E43-FDA5-96FF-97EE-17745BE3B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74B92-27E4-AC6B-3DA0-D1B729E32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2CD5D-87DB-11AA-8237-294C15B29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A87-FA8A-4F4C-A1A2-72308B7EAD2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0E669-435D-DF88-34FD-D978C8E43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33828-377B-47C3-47C6-DC6B89E0B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27EA-6835-4B35-847A-00F832F5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6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269E9-6835-1F60-16ED-E663B0A89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BD33E-AF48-028F-F67A-8D0B4B745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8D78D-E9A8-C116-910B-7A45FC102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1758A6-5314-0AFD-8443-F5F9C7D97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88B6A-DDE1-2726-E6A1-CEDCD417BC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3C38DE-7411-F6CE-7978-ECAFB1C9E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A87-FA8A-4F4C-A1A2-72308B7EAD2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A3ED13-EBC6-5B10-659B-3B78E2867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346388-D106-5CC6-3331-161A51121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27EA-6835-4B35-847A-00F832F5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47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81FB-09D6-6E91-5763-0F407111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541A5-8359-9EC8-B351-5B3380EB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A87-FA8A-4F4C-A1A2-72308B7EAD2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842E3-CD21-6083-C891-9F57C251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036A0-375A-5FF3-82A5-827F5B85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27EA-6835-4B35-847A-00F832F5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6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5E2511-BA54-A735-88E0-382030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A87-FA8A-4F4C-A1A2-72308B7EAD2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1C8F11-E4CE-2265-A1DD-7DF5E656F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C4D79-931A-88F8-5743-1A9C03BF4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27EA-6835-4B35-847A-00F832F5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0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46A7F-6B53-D83A-CEE7-304DDB322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90AD0-F0CF-8E31-D2BB-A008219E4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1A7946-63A6-D77F-DBFF-2CE2373E3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ACB13-0984-8A36-4E07-220D50D1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A87-FA8A-4F4C-A1A2-72308B7EAD2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674F5-AF41-F522-43BB-EBE99D110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9C790-E421-EC1D-C770-877BBFDBA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27EA-6835-4B35-847A-00F832F5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20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CEAE-A0A2-064F-A1AE-7CD099342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30D8F-9670-AEED-FA16-BD2FDC3BC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2261D-0F40-46E5-673E-5436F231C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CE3EF-4003-CA09-17AC-8D186257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A87-FA8A-4F4C-A1A2-72308B7EAD2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C57CE-AEC4-6D70-9BA3-9E9066384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C5B0D-2236-714D-DF29-5020BF44D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27EA-6835-4B35-847A-00F832F5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63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FF5924-085B-CA20-61BB-91162FF2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ED0B6-4AD6-DB08-8288-732D88591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B4B25-F7CF-B0B6-5F79-1B0C15632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EA2A87-FA8A-4F4C-A1A2-72308B7EAD2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44470-5D23-F3D1-800B-0887D4851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7CF58-4C27-91CC-3FDB-DBE66CDCE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CC27EA-6835-4B35-847A-00F832F5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0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0.png"/><Relationship Id="rId299" Type="http://schemas.openxmlformats.org/officeDocument/2006/relationships/image" Target="../media/image152.png"/><Relationship Id="rId21" Type="http://schemas.openxmlformats.org/officeDocument/2006/relationships/image" Target="../media/image58.png"/><Relationship Id="rId63" Type="http://schemas.openxmlformats.org/officeDocument/2006/relationships/image" Target="../media/image73.png"/><Relationship Id="rId159" Type="http://schemas.openxmlformats.org/officeDocument/2006/relationships/image" Target="../media/image83.png"/><Relationship Id="rId324" Type="http://schemas.openxmlformats.org/officeDocument/2006/relationships/customXml" Target="../ink/ink169.xml"/><Relationship Id="rId366" Type="http://schemas.openxmlformats.org/officeDocument/2006/relationships/customXml" Target="../ink/ink209.xml"/><Relationship Id="rId170" Type="http://schemas.openxmlformats.org/officeDocument/2006/relationships/customXml" Target="../ink/ink82.xml"/><Relationship Id="rId226" Type="http://schemas.openxmlformats.org/officeDocument/2006/relationships/customXml" Target="../ink/ink110.xml"/><Relationship Id="rId268" Type="http://schemas.openxmlformats.org/officeDocument/2006/relationships/customXml" Target="../ink/ink131.xml"/><Relationship Id="rId32" Type="http://schemas.openxmlformats.org/officeDocument/2006/relationships/customXml" Target="../ink/ink13.xml"/><Relationship Id="rId74" Type="http://schemas.openxmlformats.org/officeDocument/2006/relationships/customXml" Target="../ink/ink34.xml"/><Relationship Id="rId128" Type="http://schemas.openxmlformats.org/officeDocument/2006/relationships/customXml" Target="../ink/ink61.xml"/><Relationship Id="rId335" Type="http://schemas.openxmlformats.org/officeDocument/2006/relationships/customXml" Target="../ink/ink180.xml"/><Relationship Id="rId377" Type="http://schemas.openxmlformats.org/officeDocument/2006/relationships/customXml" Target="../ink/ink220.xml"/><Relationship Id="rId5" Type="http://schemas.openxmlformats.org/officeDocument/2006/relationships/customXml" Target="../ink/ink1.xml"/><Relationship Id="rId181" Type="http://schemas.openxmlformats.org/officeDocument/2006/relationships/image" Target="../media/image94.png"/><Relationship Id="rId237" Type="http://schemas.openxmlformats.org/officeDocument/2006/relationships/image" Target="../media/image122.png"/><Relationship Id="rId279" Type="http://schemas.openxmlformats.org/officeDocument/2006/relationships/image" Target="../media/image143.png"/><Relationship Id="rId43" Type="http://schemas.openxmlformats.org/officeDocument/2006/relationships/image" Target="../media/image69.png"/><Relationship Id="rId139" Type="http://schemas.openxmlformats.org/officeDocument/2006/relationships/image" Target="../media/image730.png"/><Relationship Id="rId290" Type="http://schemas.openxmlformats.org/officeDocument/2006/relationships/customXml" Target="../ink/ink142.xml"/><Relationship Id="rId304" Type="http://schemas.openxmlformats.org/officeDocument/2006/relationships/customXml" Target="../ink/ink151.xml"/><Relationship Id="rId346" Type="http://schemas.openxmlformats.org/officeDocument/2006/relationships/customXml" Target="../ink/ink190.xml"/><Relationship Id="rId388" Type="http://schemas.openxmlformats.org/officeDocument/2006/relationships/customXml" Target="../ink/ink231.xml"/><Relationship Id="rId85" Type="http://schemas.openxmlformats.org/officeDocument/2006/relationships/image" Target="../media/image16.png"/><Relationship Id="rId150" Type="http://schemas.openxmlformats.org/officeDocument/2006/relationships/customXml" Target="../ink/ink72.xml"/><Relationship Id="rId192" Type="http://schemas.openxmlformats.org/officeDocument/2006/relationships/customXml" Target="../ink/ink93.xml"/><Relationship Id="rId206" Type="http://schemas.openxmlformats.org/officeDocument/2006/relationships/customXml" Target="../ink/ink100.xml"/><Relationship Id="rId248" Type="http://schemas.openxmlformats.org/officeDocument/2006/relationships/customXml" Target="../ink/ink121.xml"/><Relationship Id="rId12" Type="http://schemas.openxmlformats.org/officeDocument/2006/relationships/image" Target="../media/image10.png"/><Relationship Id="rId108" Type="http://schemas.openxmlformats.org/officeDocument/2006/relationships/customXml" Target="../ink/ink51.xml"/><Relationship Id="rId315" Type="http://schemas.openxmlformats.org/officeDocument/2006/relationships/customXml" Target="../ink/ink161.xml"/><Relationship Id="rId357" Type="http://schemas.openxmlformats.org/officeDocument/2006/relationships/customXml" Target="../ink/ink200.xml"/><Relationship Id="rId54" Type="http://schemas.openxmlformats.org/officeDocument/2006/relationships/customXml" Target="../ink/ink24.xml"/><Relationship Id="rId96" Type="http://schemas.openxmlformats.org/officeDocument/2006/relationships/customXml" Target="../ink/ink45.xml"/><Relationship Id="rId161" Type="http://schemas.openxmlformats.org/officeDocument/2006/relationships/image" Target="../media/image84.png"/><Relationship Id="rId217" Type="http://schemas.openxmlformats.org/officeDocument/2006/relationships/image" Target="../media/image112.png"/><Relationship Id="rId399" Type="http://schemas.openxmlformats.org/officeDocument/2006/relationships/image" Target="../media/image16.png"/><Relationship Id="rId259" Type="http://schemas.openxmlformats.org/officeDocument/2006/relationships/image" Target="../media/image133.png"/><Relationship Id="rId23" Type="http://schemas.openxmlformats.org/officeDocument/2006/relationships/image" Target="../media/image59.png"/><Relationship Id="rId119" Type="http://schemas.openxmlformats.org/officeDocument/2006/relationships/image" Target="../media/image630.png"/><Relationship Id="rId270" Type="http://schemas.openxmlformats.org/officeDocument/2006/relationships/customXml" Target="../ink/ink132.xml"/><Relationship Id="rId326" Type="http://schemas.openxmlformats.org/officeDocument/2006/relationships/customXml" Target="../ink/ink171.xml"/><Relationship Id="rId65" Type="http://schemas.openxmlformats.org/officeDocument/2006/relationships/image" Target="../media/image74.png"/><Relationship Id="rId130" Type="http://schemas.openxmlformats.org/officeDocument/2006/relationships/customXml" Target="../ink/ink62.xml"/><Relationship Id="rId368" Type="http://schemas.openxmlformats.org/officeDocument/2006/relationships/customXml" Target="../ink/ink211.xml"/><Relationship Id="rId172" Type="http://schemas.openxmlformats.org/officeDocument/2006/relationships/customXml" Target="../ink/ink83.xml"/><Relationship Id="rId228" Type="http://schemas.openxmlformats.org/officeDocument/2006/relationships/customXml" Target="../ink/ink111.xml"/><Relationship Id="rId281" Type="http://schemas.openxmlformats.org/officeDocument/2006/relationships/image" Target="../media/image144.png"/><Relationship Id="rId337" Type="http://schemas.openxmlformats.org/officeDocument/2006/relationships/customXml" Target="../ink/ink182.xml"/><Relationship Id="rId34" Type="http://schemas.openxmlformats.org/officeDocument/2006/relationships/customXml" Target="../ink/ink14.xml"/><Relationship Id="rId76" Type="http://schemas.openxmlformats.org/officeDocument/2006/relationships/customXml" Target="../ink/ink35.xml"/><Relationship Id="rId141" Type="http://schemas.openxmlformats.org/officeDocument/2006/relationships/image" Target="../media/image740.png"/><Relationship Id="rId379" Type="http://schemas.openxmlformats.org/officeDocument/2006/relationships/customXml" Target="../ink/ink222.xml"/><Relationship Id="rId7" Type="http://schemas.openxmlformats.org/officeDocument/2006/relationships/image" Target="../media/image8.png"/><Relationship Id="rId183" Type="http://schemas.openxmlformats.org/officeDocument/2006/relationships/image" Target="../media/image95.png"/><Relationship Id="rId239" Type="http://schemas.openxmlformats.org/officeDocument/2006/relationships/image" Target="../media/image123.png"/><Relationship Id="rId390" Type="http://schemas.openxmlformats.org/officeDocument/2006/relationships/customXml" Target="../ink/ink233.xml"/><Relationship Id="rId250" Type="http://schemas.openxmlformats.org/officeDocument/2006/relationships/customXml" Target="../ink/ink122.xml"/><Relationship Id="rId292" Type="http://schemas.openxmlformats.org/officeDocument/2006/relationships/customXml" Target="../ink/ink143.xml"/><Relationship Id="rId306" Type="http://schemas.openxmlformats.org/officeDocument/2006/relationships/customXml" Target="../ink/ink152.xml"/><Relationship Id="rId45" Type="http://schemas.openxmlformats.org/officeDocument/2006/relationships/image" Target="../media/image70.png"/><Relationship Id="rId87" Type="http://schemas.openxmlformats.org/officeDocument/2006/relationships/image" Target="../media/image910.png"/><Relationship Id="rId110" Type="http://schemas.openxmlformats.org/officeDocument/2006/relationships/customXml" Target="../ink/ink52.xml"/><Relationship Id="rId348" Type="http://schemas.openxmlformats.org/officeDocument/2006/relationships/image" Target="../media/image157.png"/><Relationship Id="rId152" Type="http://schemas.openxmlformats.org/officeDocument/2006/relationships/customXml" Target="../ink/ink73.xml"/><Relationship Id="rId194" Type="http://schemas.openxmlformats.org/officeDocument/2006/relationships/customXml" Target="../ink/ink94.xml"/><Relationship Id="rId208" Type="http://schemas.openxmlformats.org/officeDocument/2006/relationships/customXml" Target="../ink/ink101.xml"/><Relationship Id="rId261" Type="http://schemas.openxmlformats.org/officeDocument/2006/relationships/image" Target="../media/image134.png"/><Relationship Id="rId14" Type="http://schemas.openxmlformats.org/officeDocument/2006/relationships/image" Target="../media/image541.png"/><Relationship Id="rId56" Type="http://schemas.openxmlformats.org/officeDocument/2006/relationships/customXml" Target="../ink/ink25.xml"/><Relationship Id="rId317" Type="http://schemas.openxmlformats.org/officeDocument/2006/relationships/customXml" Target="../ink/ink163.xml"/><Relationship Id="rId359" Type="http://schemas.openxmlformats.org/officeDocument/2006/relationships/customXml" Target="../ink/ink202.xml"/><Relationship Id="rId98" Type="http://schemas.openxmlformats.org/officeDocument/2006/relationships/customXml" Target="../ink/ink46.xml"/><Relationship Id="rId121" Type="http://schemas.openxmlformats.org/officeDocument/2006/relationships/image" Target="../media/image640.png"/><Relationship Id="rId163" Type="http://schemas.openxmlformats.org/officeDocument/2006/relationships/image" Target="../media/image85.png"/><Relationship Id="rId219" Type="http://schemas.openxmlformats.org/officeDocument/2006/relationships/image" Target="../media/image113.png"/><Relationship Id="rId370" Type="http://schemas.openxmlformats.org/officeDocument/2006/relationships/customXml" Target="../ink/ink213.xml"/><Relationship Id="rId230" Type="http://schemas.openxmlformats.org/officeDocument/2006/relationships/customXml" Target="../ink/ink112.xml"/><Relationship Id="rId25" Type="http://schemas.openxmlformats.org/officeDocument/2006/relationships/image" Target="../media/image60.png"/><Relationship Id="rId67" Type="http://schemas.openxmlformats.org/officeDocument/2006/relationships/image" Target="../media/image380.png"/><Relationship Id="rId272" Type="http://schemas.openxmlformats.org/officeDocument/2006/relationships/customXml" Target="../ink/ink133.xml"/><Relationship Id="rId328" Type="http://schemas.openxmlformats.org/officeDocument/2006/relationships/customXml" Target="../ink/ink173.xml"/><Relationship Id="rId132" Type="http://schemas.openxmlformats.org/officeDocument/2006/relationships/customXml" Target="../ink/ink63.xml"/><Relationship Id="rId174" Type="http://schemas.openxmlformats.org/officeDocument/2006/relationships/customXml" Target="../ink/ink84.xml"/><Relationship Id="rId381" Type="http://schemas.openxmlformats.org/officeDocument/2006/relationships/customXml" Target="../ink/ink224.xml"/><Relationship Id="rId241" Type="http://schemas.openxmlformats.org/officeDocument/2006/relationships/image" Target="../media/image124.png"/><Relationship Id="rId36" Type="http://schemas.openxmlformats.org/officeDocument/2006/relationships/customXml" Target="../ink/ink15.xml"/><Relationship Id="rId283" Type="http://schemas.openxmlformats.org/officeDocument/2006/relationships/image" Target="../media/image145.png"/><Relationship Id="rId339" Type="http://schemas.openxmlformats.org/officeDocument/2006/relationships/image" Target="../media/image156.png"/><Relationship Id="rId78" Type="http://schemas.openxmlformats.org/officeDocument/2006/relationships/customXml" Target="../ink/ink36.xml"/><Relationship Id="rId101" Type="http://schemas.openxmlformats.org/officeDocument/2006/relationships/image" Target="../media/image540.png"/><Relationship Id="rId143" Type="http://schemas.openxmlformats.org/officeDocument/2006/relationships/image" Target="../media/image750.png"/><Relationship Id="rId185" Type="http://schemas.openxmlformats.org/officeDocument/2006/relationships/image" Target="../media/image96.png"/><Relationship Id="rId350" Type="http://schemas.openxmlformats.org/officeDocument/2006/relationships/customXml" Target="../ink/ink193.xml"/><Relationship Id="rId9" Type="http://schemas.openxmlformats.org/officeDocument/2006/relationships/customXml" Target="../ink/ink2.xml"/><Relationship Id="rId210" Type="http://schemas.openxmlformats.org/officeDocument/2006/relationships/customXml" Target="../ink/ink102.xml"/><Relationship Id="rId392" Type="http://schemas.openxmlformats.org/officeDocument/2006/relationships/customXml" Target="../ink/ink235.xml"/><Relationship Id="rId252" Type="http://schemas.openxmlformats.org/officeDocument/2006/relationships/customXml" Target="../ink/ink123.xml"/><Relationship Id="rId294" Type="http://schemas.openxmlformats.org/officeDocument/2006/relationships/customXml" Target="../ink/ink144.xml"/><Relationship Id="rId308" Type="http://schemas.openxmlformats.org/officeDocument/2006/relationships/customXml" Target="../ink/ink154.xml"/><Relationship Id="rId47" Type="http://schemas.openxmlformats.org/officeDocument/2006/relationships/image" Target="../media/image71.png"/><Relationship Id="rId89" Type="http://schemas.openxmlformats.org/officeDocument/2006/relationships/image" Target="../media/image15.png"/><Relationship Id="rId112" Type="http://schemas.openxmlformats.org/officeDocument/2006/relationships/customXml" Target="../ink/ink53.xml"/><Relationship Id="rId154" Type="http://schemas.openxmlformats.org/officeDocument/2006/relationships/customXml" Target="../ink/ink74.xml"/><Relationship Id="rId361" Type="http://schemas.openxmlformats.org/officeDocument/2006/relationships/customXml" Target="../ink/ink204.xml"/><Relationship Id="rId196" Type="http://schemas.openxmlformats.org/officeDocument/2006/relationships/customXml" Target="../ink/ink95.xml"/><Relationship Id="rId16" Type="http://schemas.openxmlformats.org/officeDocument/2006/relationships/customXml" Target="../ink/ink5.xml"/><Relationship Id="rId221" Type="http://schemas.openxmlformats.org/officeDocument/2006/relationships/image" Target="../media/image114.png"/><Relationship Id="rId263" Type="http://schemas.openxmlformats.org/officeDocument/2006/relationships/image" Target="../media/image135.png"/><Relationship Id="rId319" Type="http://schemas.openxmlformats.org/officeDocument/2006/relationships/customXml" Target="../ink/ink165.xml"/><Relationship Id="rId58" Type="http://schemas.openxmlformats.org/officeDocument/2006/relationships/customXml" Target="../ink/ink26.xml"/><Relationship Id="rId123" Type="http://schemas.openxmlformats.org/officeDocument/2006/relationships/image" Target="../media/image650.png"/><Relationship Id="rId330" Type="http://schemas.openxmlformats.org/officeDocument/2006/relationships/customXml" Target="../ink/ink175.xml"/><Relationship Id="rId90" Type="http://schemas.openxmlformats.org/officeDocument/2006/relationships/customXml" Target="../ink/ink42.xml"/><Relationship Id="rId165" Type="http://schemas.openxmlformats.org/officeDocument/2006/relationships/image" Target="../media/image86.png"/><Relationship Id="rId186" Type="http://schemas.openxmlformats.org/officeDocument/2006/relationships/customXml" Target="../ink/ink90.xml"/><Relationship Id="rId351" Type="http://schemas.openxmlformats.org/officeDocument/2006/relationships/customXml" Target="../ink/ink194.xml"/><Relationship Id="rId372" Type="http://schemas.openxmlformats.org/officeDocument/2006/relationships/customXml" Target="../ink/ink215.xml"/><Relationship Id="rId393" Type="http://schemas.openxmlformats.org/officeDocument/2006/relationships/customXml" Target="../ink/ink236.xml"/><Relationship Id="rId211" Type="http://schemas.openxmlformats.org/officeDocument/2006/relationships/image" Target="../media/image109.png"/><Relationship Id="rId232" Type="http://schemas.openxmlformats.org/officeDocument/2006/relationships/customXml" Target="../ink/ink113.xml"/><Relationship Id="rId253" Type="http://schemas.openxmlformats.org/officeDocument/2006/relationships/image" Target="../media/image130.png"/><Relationship Id="rId274" Type="http://schemas.openxmlformats.org/officeDocument/2006/relationships/customXml" Target="../ink/ink134.xml"/><Relationship Id="rId295" Type="http://schemas.openxmlformats.org/officeDocument/2006/relationships/image" Target="../media/image151.png"/><Relationship Id="rId309" Type="http://schemas.openxmlformats.org/officeDocument/2006/relationships/customXml" Target="../ink/ink155.xml"/><Relationship Id="rId27" Type="http://schemas.openxmlformats.org/officeDocument/2006/relationships/image" Target="../media/image61.png"/><Relationship Id="rId48" Type="http://schemas.openxmlformats.org/officeDocument/2006/relationships/customXml" Target="../ink/ink21.xml"/><Relationship Id="rId69" Type="http://schemas.openxmlformats.org/officeDocument/2006/relationships/image" Target="../media/image390.png"/><Relationship Id="rId113" Type="http://schemas.openxmlformats.org/officeDocument/2006/relationships/image" Target="../media/image600.png"/><Relationship Id="rId134" Type="http://schemas.openxmlformats.org/officeDocument/2006/relationships/customXml" Target="../ink/ink64.xml"/><Relationship Id="rId320" Type="http://schemas.openxmlformats.org/officeDocument/2006/relationships/image" Target="../media/image155.png"/><Relationship Id="rId80" Type="http://schemas.openxmlformats.org/officeDocument/2006/relationships/customXml" Target="../ink/ink37.xml"/><Relationship Id="rId155" Type="http://schemas.openxmlformats.org/officeDocument/2006/relationships/image" Target="../media/image81.png"/><Relationship Id="rId176" Type="http://schemas.openxmlformats.org/officeDocument/2006/relationships/customXml" Target="../ink/ink85.xml"/><Relationship Id="rId197" Type="http://schemas.openxmlformats.org/officeDocument/2006/relationships/image" Target="../media/image102.png"/><Relationship Id="rId341" Type="http://schemas.openxmlformats.org/officeDocument/2006/relationships/customXml" Target="../ink/ink185.xml"/><Relationship Id="rId362" Type="http://schemas.openxmlformats.org/officeDocument/2006/relationships/customXml" Target="../ink/ink205.xml"/><Relationship Id="rId383" Type="http://schemas.openxmlformats.org/officeDocument/2006/relationships/customXml" Target="../ink/ink226.xml"/><Relationship Id="rId201" Type="http://schemas.openxmlformats.org/officeDocument/2006/relationships/image" Target="../media/image104.png"/><Relationship Id="rId222" Type="http://schemas.openxmlformats.org/officeDocument/2006/relationships/customXml" Target="../ink/ink108.xml"/><Relationship Id="rId243" Type="http://schemas.openxmlformats.org/officeDocument/2006/relationships/image" Target="../media/image125.png"/><Relationship Id="rId264" Type="http://schemas.openxmlformats.org/officeDocument/2006/relationships/customXml" Target="../ink/ink129.xml"/><Relationship Id="rId285" Type="http://schemas.openxmlformats.org/officeDocument/2006/relationships/image" Target="../media/image146.png"/><Relationship Id="rId17" Type="http://schemas.openxmlformats.org/officeDocument/2006/relationships/image" Target="../media/image56.png"/><Relationship Id="rId38" Type="http://schemas.openxmlformats.org/officeDocument/2006/relationships/customXml" Target="../ink/ink16.xml"/><Relationship Id="rId59" Type="http://schemas.openxmlformats.org/officeDocument/2006/relationships/image" Target="../media/image340.png"/><Relationship Id="rId103" Type="http://schemas.openxmlformats.org/officeDocument/2006/relationships/image" Target="../media/image550.png"/><Relationship Id="rId124" Type="http://schemas.openxmlformats.org/officeDocument/2006/relationships/customXml" Target="../ink/ink59.xml"/><Relationship Id="rId310" Type="http://schemas.openxmlformats.org/officeDocument/2006/relationships/customXml" Target="../ink/ink156.xml"/><Relationship Id="rId70" Type="http://schemas.openxmlformats.org/officeDocument/2006/relationships/customXml" Target="../ink/ink32.xml"/><Relationship Id="rId91" Type="http://schemas.openxmlformats.org/officeDocument/2006/relationships/image" Target="../media/image490.png"/><Relationship Id="rId145" Type="http://schemas.openxmlformats.org/officeDocument/2006/relationships/image" Target="../media/image760.png"/><Relationship Id="rId166" Type="http://schemas.openxmlformats.org/officeDocument/2006/relationships/customXml" Target="../ink/ink80.xml"/><Relationship Id="rId187" Type="http://schemas.openxmlformats.org/officeDocument/2006/relationships/image" Target="../media/image97.png"/><Relationship Id="rId331" Type="http://schemas.openxmlformats.org/officeDocument/2006/relationships/customXml" Target="../ink/ink176.xml"/><Relationship Id="rId352" Type="http://schemas.openxmlformats.org/officeDocument/2006/relationships/customXml" Target="../ink/ink195.xml"/><Relationship Id="rId373" Type="http://schemas.openxmlformats.org/officeDocument/2006/relationships/customXml" Target="../ink/ink216.xml"/><Relationship Id="rId394" Type="http://schemas.openxmlformats.org/officeDocument/2006/relationships/customXml" Target="../ink/ink237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03.xml"/><Relationship Id="rId233" Type="http://schemas.openxmlformats.org/officeDocument/2006/relationships/image" Target="../media/image120.png"/><Relationship Id="rId254" Type="http://schemas.openxmlformats.org/officeDocument/2006/relationships/customXml" Target="../ink/ink124.xml"/><Relationship Id="rId28" Type="http://schemas.openxmlformats.org/officeDocument/2006/relationships/customXml" Target="../ink/ink11.xml"/><Relationship Id="rId49" Type="http://schemas.openxmlformats.org/officeDocument/2006/relationships/image" Target="../media/image72.png"/><Relationship Id="rId114" Type="http://schemas.openxmlformats.org/officeDocument/2006/relationships/customXml" Target="../ink/ink54.xml"/><Relationship Id="rId275" Type="http://schemas.openxmlformats.org/officeDocument/2006/relationships/image" Target="../media/image141.png"/><Relationship Id="rId296" Type="http://schemas.openxmlformats.org/officeDocument/2006/relationships/customXml" Target="../ink/ink145.xml"/><Relationship Id="rId300" Type="http://schemas.openxmlformats.org/officeDocument/2006/relationships/customXml" Target="../ink/ink148.xml"/><Relationship Id="rId60" Type="http://schemas.openxmlformats.org/officeDocument/2006/relationships/customXml" Target="../ink/ink27.xml"/><Relationship Id="rId81" Type="http://schemas.openxmlformats.org/officeDocument/2006/relationships/image" Target="../media/image78.png"/><Relationship Id="rId135" Type="http://schemas.openxmlformats.org/officeDocument/2006/relationships/image" Target="../media/image710.png"/><Relationship Id="rId156" Type="http://schemas.openxmlformats.org/officeDocument/2006/relationships/customXml" Target="../ink/ink75.xml"/><Relationship Id="rId177" Type="http://schemas.openxmlformats.org/officeDocument/2006/relationships/image" Target="../media/image92.png"/><Relationship Id="rId198" Type="http://schemas.openxmlformats.org/officeDocument/2006/relationships/customXml" Target="../ink/ink96.xml"/><Relationship Id="rId321" Type="http://schemas.openxmlformats.org/officeDocument/2006/relationships/customXml" Target="../ink/ink166.xml"/><Relationship Id="rId342" Type="http://schemas.openxmlformats.org/officeDocument/2006/relationships/customXml" Target="../ink/ink186.xml"/><Relationship Id="rId363" Type="http://schemas.openxmlformats.org/officeDocument/2006/relationships/customXml" Target="../ink/ink206.xml"/><Relationship Id="rId384" Type="http://schemas.openxmlformats.org/officeDocument/2006/relationships/customXml" Target="../ink/ink227.xml"/><Relationship Id="rId202" Type="http://schemas.openxmlformats.org/officeDocument/2006/relationships/customXml" Target="../ink/ink98.xml"/><Relationship Id="rId223" Type="http://schemas.openxmlformats.org/officeDocument/2006/relationships/image" Target="../media/image115.png"/><Relationship Id="rId244" Type="http://schemas.openxmlformats.org/officeDocument/2006/relationships/customXml" Target="../ink/ink119.xml"/><Relationship Id="rId18" Type="http://schemas.openxmlformats.org/officeDocument/2006/relationships/customXml" Target="../ink/ink6.xml"/><Relationship Id="rId39" Type="http://schemas.openxmlformats.org/officeDocument/2006/relationships/image" Target="../media/image67.png"/><Relationship Id="rId265" Type="http://schemas.openxmlformats.org/officeDocument/2006/relationships/image" Target="../media/image136.png"/><Relationship Id="rId286" Type="http://schemas.openxmlformats.org/officeDocument/2006/relationships/customXml" Target="../ink/ink140.xml"/><Relationship Id="rId50" Type="http://schemas.openxmlformats.org/officeDocument/2006/relationships/customXml" Target="../ink/ink22.xml"/><Relationship Id="rId104" Type="http://schemas.openxmlformats.org/officeDocument/2006/relationships/customXml" Target="../ink/ink49.xml"/><Relationship Id="rId125" Type="http://schemas.openxmlformats.org/officeDocument/2006/relationships/image" Target="../media/image660.png"/><Relationship Id="rId146" Type="http://schemas.openxmlformats.org/officeDocument/2006/relationships/customXml" Target="../ink/ink70.xml"/><Relationship Id="rId167" Type="http://schemas.openxmlformats.org/officeDocument/2006/relationships/image" Target="../media/image87.png"/><Relationship Id="rId188" Type="http://schemas.openxmlformats.org/officeDocument/2006/relationships/customXml" Target="../ink/ink91.xml"/><Relationship Id="rId311" Type="http://schemas.openxmlformats.org/officeDocument/2006/relationships/customXml" Target="../ink/ink157.xml"/><Relationship Id="rId332" Type="http://schemas.openxmlformats.org/officeDocument/2006/relationships/customXml" Target="../ink/ink177.xml"/><Relationship Id="rId353" Type="http://schemas.openxmlformats.org/officeDocument/2006/relationships/customXml" Target="../ink/ink196.xml"/><Relationship Id="rId374" Type="http://schemas.openxmlformats.org/officeDocument/2006/relationships/customXml" Target="../ink/ink217.xml"/><Relationship Id="rId395" Type="http://schemas.openxmlformats.org/officeDocument/2006/relationships/image" Target="../media/image12.png"/><Relationship Id="rId71" Type="http://schemas.openxmlformats.org/officeDocument/2006/relationships/image" Target="../media/image400.png"/><Relationship Id="rId92" Type="http://schemas.openxmlformats.org/officeDocument/2006/relationships/customXml" Target="../ink/ink43.xml"/><Relationship Id="rId213" Type="http://schemas.openxmlformats.org/officeDocument/2006/relationships/image" Target="../media/image110.png"/><Relationship Id="rId234" Type="http://schemas.openxmlformats.org/officeDocument/2006/relationships/customXml" Target="../ink/ink114.xml"/><Relationship Id="rId2" Type="http://schemas.openxmlformats.org/officeDocument/2006/relationships/image" Target="../media/image5.png"/><Relationship Id="rId29" Type="http://schemas.openxmlformats.org/officeDocument/2006/relationships/image" Target="../media/image62.png"/><Relationship Id="rId255" Type="http://schemas.openxmlformats.org/officeDocument/2006/relationships/image" Target="../media/image131.png"/><Relationship Id="rId276" Type="http://schemas.openxmlformats.org/officeDocument/2006/relationships/customXml" Target="../ink/ink135.xml"/><Relationship Id="rId297" Type="http://schemas.openxmlformats.org/officeDocument/2006/relationships/customXml" Target="../ink/ink146.xml"/><Relationship Id="rId40" Type="http://schemas.openxmlformats.org/officeDocument/2006/relationships/customXml" Target="../ink/ink17.xml"/><Relationship Id="rId115" Type="http://schemas.openxmlformats.org/officeDocument/2006/relationships/image" Target="../media/image611.png"/><Relationship Id="rId136" Type="http://schemas.openxmlformats.org/officeDocument/2006/relationships/customXml" Target="../ink/ink65.xml"/><Relationship Id="rId157" Type="http://schemas.openxmlformats.org/officeDocument/2006/relationships/image" Target="../media/image82.png"/><Relationship Id="rId178" Type="http://schemas.openxmlformats.org/officeDocument/2006/relationships/customXml" Target="../ink/ink86.xml"/><Relationship Id="rId301" Type="http://schemas.openxmlformats.org/officeDocument/2006/relationships/customXml" Target="../ink/ink149.xml"/><Relationship Id="rId322" Type="http://schemas.openxmlformats.org/officeDocument/2006/relationships/customXml" Target="../ink/ink167.xml"/><Relationship Id="rId343" Type="http://schemas.openxmlformats.org/officeDocument/2006/relationships/customXml" Target="../ink/ink187.xml"/><Relationship Id="rId364" Type="http://schemas.openxmlformats.org/officeDocument/2006/relationships/customXml" Target="../ink/ink207.xml"/><Relationship Id="rId61" Type="http://schemas.openxmlformats.org/officeDocument/2006/relationships/image" Target="../media/image350.png"/><Relationship Id="rId82" Type="http://schemas.openxmlformats.org/officeDocument/2006/relationships/customXml" Target="../ink/ink38.xml"/><Relationship Id="rId199" Type="http://schemas.openxmlformats.org/officeDocument/2006/relationships/image" Target="../media/image103.png"/><Relationship Id="rId203" Type="http://schemas.openxmlformats.org/officeDocument/2006/relationships/image" Target="../media/image105.png"/><Relationship Id="rId385" Type="http://schemas.openxmlformats.org/officeDocument/2006/relationships/customXml" Target="../ink/ink228.xml"/><Relationship Id="rId19" Type="http://schemas.openxmlformats.org/officeDocument/2006/relationships/image" Target="../media/image57.png"/><Relationship Id="rId224" Type="http://schemas.openxmlformats.org/officeDocument/2006/relationships/customXml" Target="../ink/ink109.xml"/><Relationship Id="rId245" Type="http://schemas.openxmlformats.org/officeDocument/2006/relationships/image" Target="../media/image126.png"/><Relationship Id="rId266" Type="http://schemas.openxmlformats.org/officeDocument/2006/relationships/customXml" Target="../ink/ink130.xml"/><Relationship Id="rId287" Type="http://schemas.openxmlformats.org/officeDocument/2006/relationships/image" Target="../media/image147.png"/><Relationship Id="rId30" Type="http://schemas.openxmlformats.org/officeDocument/2006/relationships/customXml" Target="../ink/ink12.xml"/><Relationship Id="rId105" Type="http://schemas.openxmlformats.org/officeDocument/2006/relationships/image" Target="../media/image560.png"/><Relationship Id="rId126" Type="http://schemas.openxmlformats.org/officeDocument/2006/relationships/customXml" Target="../ink/ink60.xml"/><Relationship Id="rId147" Type="http://schemas.openxmlformats.org/officeDocument/2006/relationships/image" Target="../media/image770.png"/><Relationship Id="rId168" Type="http://schemas.openxmlformats.org/officeDocument/2006/relationships/customXml" Target="../ink/ink81.xml"/><Relationship Id="rId312" Type="http://schemas.openxmlformats.org/officeDocument/2006/relationships/customXml" Target="../ink/ink158.xml"/><Relationship Id="rId333" Type="http://schemas.openxmlformats.org/officeDocument/2006/relationships/customXml" Target="../ink/ink178.xml"/><Relationship Id="rId354" Type="http://schemas.openxmlformats.org/officeDocument/2006/relationships/customXml" Target="../ink/ink197.xml"/><Relationship Id="rId51" Type="http://schemas.openxmlformats.org/officeDocument/2006/relationships/image" Target="../media/image300.png"/><Relationship Id="rId72" Type="http://schemas.openxmlformats.org/officeDocument/2006/relationships/customXml" Target="../ink/ink33.xml"/><Relationship Id="rId93" Type="http://schemas.openxmlformats.org/officeDocument/2006/relationships/image" Target="../media/image500.png"/><Relationship Id="rId189" Type="http://schemas.openxmlformats.org/officeDocument/2006/relationships/image" Target="../media/image98.png"/><Relationship Id="rId375" Type="http://schemas.openxmlformats.org/officeDocument/2006/relationships/customXml" Target="../ink/ink218.xml"/><Relationship Id="rId396" Type="http://schemas.openxmlformats.org/officeDocument/2006/relationships/image" Target="../media/image13.png"/><Relationship Id="rId3" Type="http://schemas.openxmlformats.org/officeDocument/2006/relationships/image" Target="../media/image6.png"/><Relationship Id="rId214" Type="http://schemas.openxmlformats.org/officeDocument/2006/relationships/customXml" Target="../ink/ink104.xml"/><Relationship Id="rId235" Type="http://schemas.openxmlformats.org/officeDocument/2006/relationships/image" Target="../media/image121.png"/><Relationship Id="rId256" Type="http://schemas.openxmlformats.org/officeDocument/2006/relationships/customXml" Target="../ink/ink125.xml"/><Relationship Id="rId277" Type="http://schemas.openxmlformats.org/officeDocument/2006/relationships/image" Target="../media/image142.png"/><Relationship Id="rId298" Type="http://schemas.openxmlformats.org/officeDocument/2006/relationships/customXml" Target="../ink/ink147.xml"/><Relationship Id="rId400" Type="http://schemas.openxmlformats.org/officeDocument/2006/relationships/image" Target="../media/image17.jpeg"/><Relationship Id="rId116" Type="http://schemas.openxmlformats.org/officeDocument/2006/relationships/customXml" Target="../ink/ink55.xml"/><Relationship Id="rId137" Type="http://schemas.openxmlformats.org/officeDocument/2006/relationships/image" Target="../media/image720.png"/><Relationship Id="rId158" Type="http://schemas.openxmlformats.org/officeDocument/2006/relationships/customXml" Target="../ink/ink76.xml"/><Relationship Id="rId302" Type="http://schemas.openxmlformats.org/officeDocument/2006/relationships/image" Target="../media/image153.png"/><Relationship Id="rId323" Type="http://schemas.openxmlformats.org/officeDocument/2006/relationships/customXml" Target="../ink/ink168.xml"/><Relationship Id="rId344" Type="http://schemas.openxmlformats.org/officeDocument/2006/relationships/customXml" Target="../ink/ink188.xml"/><Relationship Id="rId20" Type="http://schemas.openxmlformats.org/officeDocument/2006/relationships/customXml" Target="../ink/ink7.xml"/><Relationship Id="rId41" Type="http://schemas.openxmlformats.org/officeDocument/2006/relationships/image" Target="../media/image68.png"/><Relationship Id="rId62" Type="http://schemas.openxmlformats.org/officeDocument/2006/relationships/customXml" Target="../ink/ink28.xml"/><Relationship Id="rId83" Type="http://schemas.openxmlformats.org/officeDocument/2006/relationships/image" Target="../media/image460.png"/><Relationship Id="rId179" Type="http://schemas.openxmlformats.org/officeDocument/2006/relationships/image" Target="../media/image93.png"/><Relationship Id="rId365" Type="http://schemas.openxmlformats.org/officeDocument/2006/relationships/customXml" Target="../ink/ink208.xml"/><Relationship Id="rId386" Type="http://schemas.openxmlformats.org/officeDocument/2006/relationships/customXml" Target="../ink/ink229.xml"/><Relationship Id="rId190" Type="http://schemas.openxmlformats.org/officeDocument/2006/relationships/customXml" Target="../ink/ink92.xml"/><Relationship Id="rId204" Type="http://schemas.openxmlformats.org/officeDocument/2006/relationships/customXml" Target="../ink/ink99.xml"/><Relationship Id="rId225" Type="http://schemas.openxmlformats.org/officeDocument/2006/relationships/image" Target="../media/image116.png"/><Relationship Id="rId246" Type="http://schemas.openxmlformats.org/officeDocument/2006/relationships/customXml" Target="../ink/ink120.xml"/><Relationship Id="rId267" Type="http://schemas.openxmlformats.org/officeDocument/2006/relationships/image" Target="../media/image137.png"/><Relationship Id="rId288" Type="http://schemas.openxmlformats.org/officeDocument/2006/relationships/customXml" Target="../ink/ink141.xml"/><Relationship Id="rId106" Type="http://schemas.openxmlformats.org/officeDocument/2006/relationships/customXml" Target="../ink/ink50.xml"/><Relationship Id="rId127" Type="http://schemas.openxmlformats.org/officeDocument/2006/relationships/image" Target="../media/image670.png"/><Relationship Id="rId313" Type="http://schemas.openxmlformats.org/officeDocument/2006/relationships/customXml" Target="../ink/ink159.xml"/><Relationship Id="rId10" Type="http://schemas.openxmlformats.org/officeDocument/2006/relationships/image" Target="../media/image521.png"/><Relationship Id="rId31" Type="http://schemas.openxmlformats.org/officeDocument/2006/relationships/image" Target="../media/image63.png"/><Relationship Id="rId52" Type="http://schemas.openxmlformats.org/officeDocument/2006/relationships/customXml" Target="../ink/ink23.xml"/><Relationship Id="rId73" Type="http://schemas.openxmlformats.org/officeDocument/2006/relationships/image" Target="../media/image410.png"/><Relationship Id="rId94" Type="http://schemas.openxmlformats.org/officeDocument/2006/relationships/customXml" Target="../ink/ink44.xml"/><Relationship Id="rId148" Type="http://schemas.openxmlformats.org/officeDocument/2006/relationships/customXml" Target="../ink/ink71.xml"/><Relationship Id="rId169" Type="http://schemas.openxmlformats.org/officeDocument/2006/relationships/image" Target="../media/image88.png"/><Relationship Id="rId334" Type="http://schemas.openxmlformats.org/officeDocument/2006/relationships/customXml" Target="../ink/ink179.xml"/><Relationship Id="rId355" Type="http://schemas.openxmlformats.org/officeDocument/2006/relationships/customXml" Target="../ink/ink198.xml"/><Relationship Id="rId376" Type="http://schemas.openxmlformats.org/officeDocument/2006/relationships/customXml" Target="../ink/ink219.xml"/><Relationship Id="rId397" Type="http://schemas.openxmlformats.org/officeDocument/2006/relationships/image" Target="../media/image14.png"/><Relationship Id="rId4" Type="http://schemas.openxmlformats.org/officeDocument/2006/relationships/image" Target="../media/image7.png"/><Relationship Id="rId180" Type="http://schemas.openxmlformats.org/officeDocument/2006/relationships/customXml" Target="../ink/ink87.xml"/><Relationship Id="rId215" Type="http://schemas.openxmlformats.org/officeDocument/2006/relationships/image" Target="../media/image111.png"/><Relationship Id="rId236" Type="http://schemas.openxmlformats.org/officeDocument/2006/relationships/customXml" Target="../ink/ink115.xml"/><Relationship Id="rId257" Type="http://schemas.openxmlformats.org/officeDocument/2006/relationships/image" Target="../media/image132.png"/><Relationship Id="rId278" Type="http://schemas.openxmlformats.org/officeDocument/2006/relationships/customXml" Target="../ink/ink136.xml"/><Relationship Id="rId401" Type="http://schemas.openxmlformats.org/officeDocument/2006/relationships/image" Target="../media/image18.png"/><Relationship Id="rId303" Type="http://schemas.openxmlformats.org/officeDocument/2006/relationships/customXml" Target="../ink/ink150.xml"/><Relationship Id="rId42" Type="http://schemas.openxmlformats.org/officeDocument/2006/relationships/customXml" Target="../ink/ink18.xml"/><Relationship Id="rId84" Type="http://schemas.openxmlformats.org/officeDocument/2006/relationships/customXml" Target="../ink/ink39.xml"/><Relationship Id="rId138" Type="http://schemas.openxmlformats.org/officeDocument/2006/relationships/customXml" Target="../ink/ink66.xml"/><Relationship Id="rId345" Type="http://schemas.openxmlformats.org/officeDocument/2006/relationships/customXml" Target="../ink/ink189.xml"/><Relationship Id="rId387" Type="http://schemas.openxmlformats.org/officeDocument/2006/relationships/customXml" Target="../ink/ink230.xml"/><Relationship Id="rId191" Type="http://schemas.openxmlformats.org/officeDocument/2006/relationships/image" Target="../media/image99.png"/><Relationship Id="rId205" Type="http://schemas.openxmlformats.org/officeDocument/2006/relationships/image" Target="../media/image106.png"/><Relationship Id="rId247" Type="http://schemas.openxmlformats.org/officeDocument/2006/relationships/image" Target="../media/image127.png"/><Relationship Id="rId107" Type="http://schemas.openxmlformats.org/officeDocument/2006/relationships/image" Target="../media/image570.png"/><Relationship Id="rId289" Type="http://schemas.openxmlformats.org/officeDocument/2006/relationships/image" Target="../media/image148.png"/><Relationship Id="rId11" Type="http://schemas.openxmlformats.org/officeDocument/2006/relationships/customXml" Target="../ink/ink3.xml"/><Relationship Id="rId53" Type="http://schemas.openxmlformats.org/officeDocument/2006/relationships/image" Target="../media/image310.png"/><Relationship Id="rId149" Type="http://schemas.openxmlformats.org/officeDocument/2006/relationships/image" Target="../media/image780.png"/><Relationship Id="rId314" Type="http://schemas.openxmlformats.org/officeDocument/2006/relationships/customXml" Target="../ink/ink160.xml"/><Relationship Id="rId356" Type="http://schemas.openxmlformats.org/officeDocument/2006/relationships/customXml" Target="../ink/ink199.xml"/><Relationship Id="rId398" Type="http://schemas.openxmlformats.org/officeDocument/2006/relationships/image" Target="../media/image15.png"/><Relationship Id="rId95" Type="http://schemas.openxmlformats.org/officeDocument/2006/relationships/image" Target="../media/image510.png"/><Relationship Id="rId160" Type="http://schemas.openxmlformats.org/officeDocument/2006/relationships/customXml" Target="../ink/ink77.xml"/><Relationship Id="rId216" Type="http://schemas.openxmlformats.org/officeDocument/2006/relationships/customXml" Target="../ink/ink105.xml"/><Relationship Id="rId258" Type="http://schemas.openxmlformats.org/officeDocument/2006/relationships/customXml" Target="../ink/ink126.xml"/><Relationship Id="rId22" Type="http://schemas.openxmlformats.org/officeDocument/2006/relationships/customXml" Target="../ink/ink8.xml"/><Relationship Id="rId64" Type="http://schemas.openxmlformats.org/officeDocument/2006/relationships/customXml" Target="../ink/ink29.xml"/><Relationship Id="rId118" Type="http://schemas.openxmlformats.org/officeDocument/2006/relationships/customXml" Target="../ink/ink56.xml"/><Relationship Id="rId325" Type="http://schemas.openxmlformats.org/officeDocument/2006/relationships/customXml" Target="../ink/ink170.xml"/><Relationship Id="rId367" Type="http://schemas.openxmlformats.org/officeDocument/2006/relationships/customXml" Target="../ink/ink210.xml"/><Relationship Id="rId171" Type="http://schemas.openxmlformats.org/officeDocument/2006/relationships/image" Target="../media/image89.png"/><Relationship Id="rId227" Type="http://schemas.openxmlformats.org/officeDocument/2006/relationships/image" Target="../media/image117.png"/><Relationship Id="rId269" Type="http://schemas.openxmlformats.org/officeDocument/2006/relationships/image" Target="../media/image138.png"/><Relationship Id="rId33" Type="http://schemas.openxmlformats.org/officeDocument/2006/relationships/image" Target="../media/image64.png"/><Relationship Id="rId129" Type="http://schemas.openxmlformats.org/officeDocument/2006/relationships/image" Target="../media/image680.png"/><Relationship Id="rId280" Type="http://schemas.openxmlformats.org/officeDocument/2006/relationships/customXml" Target="../ink/ink137.xml"/><Relationship Id="rId336" Type="http://schemas.openxmlformats.org/officeDocument/2006/relationships/customXml" Target="../ink/ink181.xml"/><Relationship Id="rId75" Type="http://schemas.openxmlformats.org/officeDocument/2006/relationships/image" Target="../media/image75.png"/><Relationship Id="rId140" Type="http://schemas.openxmlformats.org/officeDocument/2006/relationships/customXml" Target="../ink/ink67.xml"/><Relationship Id="rId182" Type="http://schemas.openxmlformats.org/officeDocument/2006/relationships/customXml" Target="../ink/ink88.xml"/><Relationship Id="rId378" Type="http://schemas.openxmlformats.org/officeDocument/2006/relationships/customXml" Target="../ink/ink221.xml"/><Relationship Id="rId6" Type="http://schemas.openxmlformats.org/officeDocument/2006/relationships/image" Target="../media/image610.png"/><Relationship Id="rId238" Type="http://schemas.openxmlformats.org/officeDocument/2006/relationships/customXml" Target="../ink/ink116.xml"/><Relationship Id="rId291" Type="http://schemas.openxmlformats.org/officeDocument/2006/relationships/image" Target="../media/image149.png"/><Relationship Id="rId305" Type="http://schemas.openxmlformats.org/officeDocument/2006/relationships/image" Target="../media/image154.png"/><Relationship Id="rId347" Type="http://schemas.openxmlformats.org/officeDocument/2006/relationships/customXml" Target="../ink/ink191.xml"/><Relationship Id="rId44" Type="http://schemas.openxmlformats.org/officeDocument/2006/relationships/customXml" Target="../ink/ink19.xml"/><Relationship Id="rId86" Type="http://schemas.openxmlformats.org/officeDocument/2006/relationships/customXml" Target="../ink/ink40.xml"/><Relationship Id="rId151" Type="http://schemas.openxmlformats.org/officeDocument/2006/relationships/image" Target="../media/image79.png"/><Relationship Id="rId389" Type="http://schemas.openxmlformats.org/officeDocument/2006/relationships/customXml" Target="../ink/ink232.xml"/><Relationship Id="rId193" Type="http://schemas.openxmlformats.org/officeDocument/2006/relationships/image" Target="../media/image100.png"/><Relationship Id="rId207" Type="http://schemas.openxmlformats.org/officeDocument/2006/relationships/image" Target="../media/image107.png"/><Relationship Id="rId249" Type="http://schemas.openxmlformats.org/officeDocument/2006/relationships/image" Target="../media/image128.png"/><Relationship Id="rId13" Type="http://schemas.openxmlformats.org/officeDocument/2006/relationships/customXml" Target="../ink/ink4.xml"/><Relationship Id="rId109" Type="http://schemas.openxmlformats.org/officeDocument/2006/relationships/image" Target="../media/image580.png"/><Relationship Id="rId260" Type="http://schemas.openxmlformats.org/officeDocument/2006/relationships/customXml" Target="../ink/ink127.xml"/><Relationship Id="rId316" Type="http://schemas.openxmlformats.org/officeDocument/2006/relationships/customXml" Target="../ink/ink162.xml"/><Relationship Id="rId55" Type="http://schemas.openxmlformats.org/officeDocument/2006/relationships/image" Target="../media/image320.png"/><Relationship Id="rId97" Type="http://schemas.openxmlformats.org/officeDocument/2006/relationships/image" Target="../media/image520.png"/><Relationship Id="rId120" Type="http://schemas.openxmlformats.org/officeDocument/2006/relationships/customXml" Target="../ink/ink57.xml"/><Relationship Id="rId358" Type="http://schemas.openxmlformats.org/officeDocument/2006/relationships/customXml" Target="../ink/ink201.xml"/><Relationship Id="rId162" Type="http://schemas.openxmlformats.org/officeDocument/2006/relationships/customXml" Target="../ink/ink78.xml"/><Relationship Id="rId218" Type="http://schemas.openxmlformats.org/officeDocument/2006/relationships/customXml" Target="../ink/ink106.xml"/><Relationship Id="rId271" Type="http://schemas.openxmlformats.org/officeDocument/2006/relationships/image" Target="../media/image139.png"/><Relationship Id="rId24" Type="http://schemas.openxmlformats.org/officeDocument/2006/relationships/customXml" Target="../ink/ink9.xml"/><Relationship Id="rId66" Type="http://schemas.openxmlformats.org/officeDocument/2006/relationships/customXml" Target="../ink/ink30.xml"/><Relationship Id="rId131" Type="http://schemas.openxmlformats.org/officeDocument/2006/relationships/image" Target="../media/image690.png"/><Relationship Id="rId327" Type="http://schemas.openxmlformats.org/officeDocument/2006/relationships/customXml" Target="../ink/ink172.xml"/><Relationship Id="rId369" Type="http://schemas.openxmlformats.org/officeDocument/2006/relationships/customXml" Target="../ink/ink212.xml"/><Relationship Id="rId173" Type="http://schemas.openxmlformats.org/officeDocument/2006/relationships/image" Target="../media/image90.png"/><Relationship Id="rId229" Type="http://schemas.openxmlformats.org/officeDocument/2006/relationships/image" Target="../media/image118.png"/><Relationship Id="rId380" Type="http://schemas.openxmlformats.org/officeDocument/2006/relationships/customXml" Target="../ink/ink223.xml"/><Relationship Id="rId240" Type="http://schemas.openxmlformats.org/officeDocument/2006/relationships/customXml" Target="../ink/ink117.xml"/><Relationship Id="rId35" Type="http://schemas.openxmlformats.org/officeDocument/2006/relationships/image" Target="../media/image65.png"/><Relationship Id="rId77" Type="http://schemas.openxmlformats.org/officeDocument/2006/relationships/image" Target="../media/image76.png"/><Relationship Id="rId100" Type="http://schemas.openxmlformats.org/officeDocument/2006/relationships/customXml" Target="../ink/ink47.xml"/><Relationship Id="rId282" Type="http://schemas.openxmlformats.org/officeDocument/2006/relationships/customXml" Target="../ink/ink138.xml"/><Relationship Id="rId338" Type="http://schemas.openxmlformats.org/officeDocument/2006/relationships/customXml" Target="../ink/ink183.xml"/><Relationship Id="rId8" Type="http://schemas.openxmlformats.org/officeDocument/2006/relationships/image" Target="../media/image9.png"/><Relationship Id="rId142" Type="http://schemas.openxmlformats.org/officeDocument/2006/relationships/customXml" Target="../ink/ink68.xml"/><Relationship Id="rId184" Type="http://schemas.openxmlformats.org/officeDocument/2006/relationships/customXml" Target="../ink/ink89.xml"/><Relationship Id="rId391" Type="http://schemas.openxmlformats.org/officeDocument/2006/relationships/customXml" Target="../ink/ink234.xml"/><Relationship Id="rId251" Type="http://schemas.openxmlformats.org/officeDocument/2006/relationships/image" Target="../media/image129.png"/><Relationship Id="rId46" Type="http://schemas.openxmlformats.org/officeDocument/2006/relationships/customXml" Target="../ink/ink20.xml"/><Relationship Id="rId293" Type="http://schemas.openxmlformats.org/officeDocument/2006/relationships/image" Target="../media/image150.png"/><Relationship Id="rId307" Type="http://schemas.openxmlformats.org/officeDocument/2006/relationships/customXml" Target="../ink/ink153.xml"/><Relationship Id="rId349" Type="http://schemas.openxmlformats.org/officeDocument/2006/relationships/customXml" Target="../ink/ink192.xml"/><Relationship Id="rId88" Type="http://schemas.openxmlformats.org/officeDocument/2006/relationships/customXml" Target="../ink/ink41.xml"/><Relationship Id="rId111" Type="http://schemas.openxmlformats.org/officeDocument/2006/relationships/image" Target="../media/image590.png"/><Relationship Id="rId153" Type="http://schemas.openxmlformats.org/officeDocument/2006/relationships/image" Target="../media/image80.png"/><Relationship Id="rId195" Type="http://schemas.openxmlformats.org/officeDocument/2006/relationships/image" Target="../media/image101.png"/><Relationship Id="rId209" Type="http://schemas.openxmlformats.org/officeDocument/2006/relationships/image" Target="../media/image108.png"/><Relationship Id="rId360" Type="http://schemas.openxmlformats.org/officeDocument/2006/relationships/customXml" Target="../ink/ink203.xml"/><Relationship Id="rId220" Type="http://schemas.openxmlformats.org/officeDocument/2006/relationships/customXml" Target="../ink/ink107.xml"/><Relationship Id="rId15" Type="http://schemas.openxmlformats.org/officeDocument/2006/relationships/image" Target="../media/image11.png"/><Relationship Id="rId57" Type="http://schemas.openxmlformats.org/officeDocument/2006/relationships/image" Target="../media/image330.png"/><Relationship Id="rId262" Type="http://schemas.openxmlformats.org/officeDocument/2006/relationships/customXml" Target="../ink/ink128.xml"/><Relationship Id="rId318" Type="http://schemas.openxmlformats.org/officeDocument/2006/relationships/customXml" Target="../ink/ink164.xml"/><Relationship Id="rId99" Type="http://schemas.openxmlformats.org/officeDocument/2006/relationships/image" Target="../media/image530.png"/><Relationship Id="rId122" Type="http://schemas.openxmlformats.org/officeDocument/2006/relationships/customXml" Target="../ink/ink58.xml"/><Relationship Id="rId164" Type="http://schemas.openxmlformats.org/officeDocument/2006/relationships/customXml" Target="../ink/ink79.xml"/><Relationship Id="rId371" Type="http://schemas.openxmlformats.org/officeDocument/2006/relationships/customXml" Target="../ink/ink214.xml"/><Relationship Id="rId26" Type="http://schemas.openxmlformats.org/officeDocument/2006/relationships/customXml" Target="../ink/ink10.xml"/><Relationship Id="rId231" Type="http://schemas.openxmlformats.org/officeDocument/2006/relationships/image" Target="../media/image119.png"/><Relationship Id="rId273" Type="http://schemas.openxmlformats.org/officeDocument/2006/relationships/image" Target="../media/image140.png"/><Relationship Id="rId329" Type="http://schemas.openxmlformats.org/officeDocument/2006/relationships/customXml" Target="../ink/ink174.xml"/><Relationship Id="rId68" Type="http://schemas.openxmlformats.org/officeDocument/2006/relationships/customXml" Target="../ink/ink31.xml"/><Relationship Id="rId133" Type="http://schemas.openxmlformats.org/officeDocument/2006/relationships/image" Target="../media/image700.png"/><Relationship Id="rId175" Type="http://schemas.openxmlformats.org/officeDocument/2006/relationships/image" Target="../media/image91.png"/><Relationship Id="rId340" Type="http://schemas.openxmlformats.org/officeDocument/2006/relationships/customXml" Target="../ink/ink184.xml"/><Relationship Id="rId200" Type="http://schemas.openxmlformats.org/officeDocument/2006/relationships/customXml" Target="../ink/ink97.xml"/><Relationship Id="rId382" Type="http://schemas.openxmlformats.org/officeDocument/2006/relationships/customXml" Target="../ink/ink225.xml"/><Relationship Id="rId242" Type="http://schemas.openxmlformats.org/officeDocument/2006/relationships/customXml" Target="../ink/ink118.xml"/><Relationship Id="rId284" Type="http://schemas.openxmlformats.org/officeDocument/2006/relationships/customXml" Target="../ink/ink139.xml"/><Relationship Id="rId37" Type="http://schemas.openxmlformats.org/officeDocument/2006/relationships/image" Target="../media/image66.png"/><Relationship Id="rId79" Type="http://schemas.openxmlformats.org/officeDocument/2006/relationships/image" Target="../media/image77.png"/><Relationship Id="rId102" Type="http://schemas.openxmlformats.org/officeDocument/2006/relationships/customXml" Target="../ink/ink48.xml"/><Relationship Id="rId144" Type="http://schemas.openxmlformats.org/officeDocument/2006/relationships/customXml" Target="../ink/ink6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C3804-5281-A98B-EB0C-7CFA2E8BB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1" y="271901"/>
            <a:ext cx="10515600" cy="534221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Plant eco-acoustics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E810E-0BD1-1421-F61D-D1125294E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64" y="1648044"/>
            <a:ext cx="2891272" cy="2587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4F130A-32CE-BF8F-C445-DFC1284CFD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5323" y="2066819"/>
            <a:ext cx="3600183" cy="2347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060220-97B0-38E7-A8CB-E8A777593E0F}"/>
              </a:ext>
            </a:extLst>
          </p:cNvPr>
          <p:cNvSpPr txBox="1"/>
          <p:nvPr/>
        </p:nvSpPr>
        <p:spPr>
          <a:xfrm>
            <a:off x="240198" y="793804"/>
            <a:ext cx="9027440" cy="706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  <a:latin typeface="Segoe UI" panose="020B0502040204020203" pitchFamily="34" charset="0"/>
              </a:rPr>
              <a:t>P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lants perceive and respond to sound and vibration signals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  <a:latin typeface="Segoe UI" panose="020B0502040204020203" pitchFamily="34" charset="0"/>
              </a:rPr>
              <a:t>This 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mechanisms can help develop innovative pest management strategies.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C10D82-8C54-5AD8-AF2E-6409D42F3D90}"/>
              </a:ext>
            </a:extLst>
          </p:cNvPr>
          <p:cNvSpPr txBox="1"/>
          <p:nvPr/>
        </p:nvSpPr>
        <p:spPr>
          <a:xfrm>
            <a:off x="3320274" y="1669516"/>
            <a:ext cx="2549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laser vibrometer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914201-670F-B984-2B70-7258BF92C292}"/>
              </a:ext>
            </a:extLst>
          </p:cNvPr>
          <p:cNvSpPr txBox="1"/>
          <p:nvPr/>
        </p:nvSpPr>
        <p:spPr>
          <a:xfrm>
            <a:off x="5479622" y="1452464"/>
            <a:ext cx="1977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Doppler shifts (play back)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DBC5E2-05DA-950F-4070-7CAA7C3B0E79}"/>
              </a:ext>
            </a:extLst>
          </p:cNvPr>
          <p:cNvSpPr txBox="1"/>
          <p:nvPr/>
        </p:nvSpPr>
        <p:spPr>
          <a:xfrm>
            <a:off x="231754" y="4223706"/>
            <a:ext cx="206460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 fontAlgn="base">
              <a:spcBef>
                <a:spcPts val="375"/>
              </a:spcBef>
            </a:pPr>
            <a:r>
              <a:rPr lang="en-US" sz="1200" b="0" i="0" dirty="0">
                <a:solidFill>
                  <a:srgbClr val="0A6DB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Appel &amp; Cocroft, 2014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37BA102-03DB-15E6-BC84-B0FC1A695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158" y="1969899"/>
            <a:ext cx="2348231" cy="2828050"/>
          </a:xfrm>
          <a:prstGeom prst="rect">
            <a:avLst/>
          </a:prstGeom>
        </p:spPr>
      </p:pic>
      <p:pic>
        <p:nvPicPr>
          <p:cNvPr id="21" name="Feed fibration recording">
            <a:hlinkClick r:id="" action="ppaction://media"/>
            <a:extLst>
              <a:ext uri="{FF2B5EF4-FFF2-40B4-BE49-F238E27FC236}">
                <a16:creationId xmlns:a16="http://schemas.microsoft.com/office/drawing/2014/main" id="{DCCBFE49-9745-EEF6-350C-F6A6363F73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85818" y="1958690"/>
            <a:ext cx="1938989" cy="28333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58996B-D501-CD28-FBE0-61D8E3F02C37}"/>
              </a:ext>
            </a:extLst>
          </p:cNvPr>
          <p:cNvSpPr txBox="1"/>
          <p:nvPr/>
        </p:nvSpPr>
        <p:spPr>
          <a:xfrm>
            <a:off x="2304807" y="4328109"/>
            <a:ext cx="4956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Vibration actuators </a:t>
            </a:r>
          </a:p>
          <a:p>
            <a:pPr algn="ctr"/>
            <a:r>
              <a:rPr lang="en-US" dirty="0"/>
              <a:t>Accurately reproduce feeding vibration on plants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E9104B-3432-9D20-45C1-96461394B5F2}"/>
              </a:ext>
            </a:extLst>
          </p:cNvPr>
          <p:cNvSpPr txBox="1"/>
          <p:nvPr/>
        </p:nvSpPr>
        <p:spPr>
          <a:xfrm>
            <a:off x="7352158" y="4792063"/>
            <a:ext cx="17341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 fontAlgn="base">
              <a:spcBef>
                <a:spcPts val="375"/>
              </a:spcBef>
            </a:pPr>
            <a:r>
              <a:rPr lang="en-US" sz="1200" b="0" i="1" dirty="0">
                <a:solidFill>
                  <a:srgbClr val="0A6DB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Credit to Prof. </a:t>
            </a:r>
            <a:r>
              <a:rPr lang="en-US" sz="1200" i="1" dirty="0">
                <a:solidFill>
                  <a:srgbClr val="0A6DB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Cocroft</a:t>
            </a:r>
            <a:endParaRPr lang="en-US" sz="1200" b="0" i="1" dirty="0">
              <a:solidFill>
                <a:srgbClr val="0A6DB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BA1323-D30B-D9DC-7C2F-8C0BA1433368}"/>
              </a:ext>
            </a:extLst>
          </p:cNvPr>
          <p:cNvSpPr txBox="1"/>
          <p:nvPr/>
        </p:nvSpPr>
        <p:spPr>
          <a:xfrm>
            <a:off x="7395103" y="1636973"/>
            <a:ext cx="4610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Recording herbivory plant acoustic vibration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4BCF92-31F6-50FC-9787-77EFD21FC7D7}"/>
              </a:ext>
            </a:extLst>
          </p:cNvPr>
          <p:cNvSpPr/>
          <p:nvPr/>
        </p:nvSpPr>
        <p:spPr>
          <a:xfrm>
            <a:off x="9840913" y="3313471"/>
            <a:ext cx="866073" cy="66168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547E435-B857-0E49-A8C3-3339E50F1D48}"/>
              </a:ext>
            </a:extLst>
          </p:cNvPr>
          <p:cNvCxnSpPr>
            <a:cxnSpLocks/>
          </p:cNvCxnSpPr>
          <p:nvPr/>
        </p:nvCxnSpPr>
        <p:spPr>
          <a:xfrm flipH="1">
            <a:off x="10320144" y="2695919"/>
            <a:ext cx="944542" cy="907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864A42D-6C58-5DD7-B4EF-29F35BA08F49}"/>
              </a:ext>
            </a:extLst>
          </p:cNvPr>
          <p:cNvSpPr txBox="1"/>
          <p:nvPr/>
        </p:nvSpPr>
        <p:spPr>
          <a:xfrm>
            <a:off x="406871" y="5094102"/>
            <a:ext cx="114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Caterpillar feeding vibrations and simulated herbivory can</a:t>
            </a:r>
            <a:r>
              <a:rPr lang="en-US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Activate hormonal signaling pathways (</a:t>
            </a:r>
            <a:r>
              <a:rPr lang="en-US" sz="1400" i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Body et al. 2019</a:t>
            </a:r>
            <a:r>
              <a:rPr lang="en-US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Prime glucosinolate and phenolic based leaf defenses (</a:t>
            </a:r>
            <a:r>
              <a:rPr lang="en-US" sz="1400" i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Appel &amp; Cocroft, 2014</a:t>
            </a:r>
            <a:r>
              <a:rPr lang="en-US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Modulate the release of volatile organic compounds from leaves (</a:t>
            </a:r>
            <a:r>
              <a:rPr lang="en-US" sz="1400" i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Body et al. 2019</a:t>
            </a:r>
            <a:r>
              <a:rPr lang="en-US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 repel herbivores, attract natural enemies (predators and parasitoids). </a:t>
            </a:r>
          </a:p>
        </p:txBody>
      </p:sp>
    </p:spTree>
    <p:extLst>
      <p:ext uri="{BB962C8B-B14F-4D97-AF65-F5344CB8AC3E}">
        <p14:creationId xmlns:p14="http://schemas.microsoft.com/office/powerpoint/2010/main" val="207203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4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051DB-7CC2-8100-8179-38A2EAC02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B65085E-28D4-AE64-A148-5950C6DF7BE9}"/>
              </a:ext>
            </a:extLst>
          </p:cNvPr>
          <p:cNvGrpSpPr/>
          <p:nvPr/>
        </p:nvGrpSpPr>
        <p:grpSpPr>
          <a:xfrm>
            <a:off x="1621850" y="1369199"/>
            <a:ext cx="8910200" cy="5032182"/>
            <a:chOff x="305269" y="112167"/>
            <a:chExt cx="11521630" cy="7031339"/>
          </a:xfrm>
        </p:grpSpPr>
        <p:pic>
          <p:nvPicPr>
            <p:cNvPr id="1401" name="Picture 1400">
              <a:extLst>
                <a:ext uri="{FF2B5EF4-FFF2-40B4-BE49-F238E27FC236}">
                  <a16:creationId xmlns:a16="http://schemas.microsoft.com/office/drawing/2014/main" id="{BCB93F23-07E0-ED46-9671-26B8DEB2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782919" y="743597"/>
              <a:ext cx="1018775" cy="595757"/>
            </a:xfrm>
            <a:prstGeom prst="rect">
              <a:avLst/>
            </a:prstGeom>
          </p:spPr>
        </p:pic>
        <p:grpSp>
          <p:nvGrpSpPr>
            <p:cNvPr id="1394" name="Group 1393">
              <a:extLst>
                <a:ext uri="{FF2B5EF4-FFF2-40B4-BE49-F238E27FC236}">
                  <a16:creationId xmlns:a16="http://schemas.microsoft.com/office/drawing/2014/main" id="{A8A78513-6EC3-EB30-260C-C9C45C9D43E0}"/>
                </a:ext>
              </a:extLst>
            </p:cNvPr>
            <p:cNvGrpSpPr/>
            <p:nvPr/>
          </p:nvGrpSpPr>
          <p:grpSpPr>
            <a:xfrm>
              <a:off x="3513648" y="965732"/>
              <a:ext cx="846342" cy="712869"/>
              <a:chOff x="3677725" y="4724372"/>
              <a:chExt cx="1340077" cy="712869"/>
            </a:xfrm>
          </p:grpSpPr>
          <p:sp>
            <p:nvSpPr>
              <p:cNvPr id="1392" name="Arc 1391">
                <a:extLst>
                  <a:ext uri="{FF2B5EF4-FFF2-40B4-BE49-F238E27FC236}">
                    <a16:creationId xmlns:a16="http://schemas.microsoft.com/office/drawing/2014/main" id="{443D2820-2B15-EC27-4C6E-90805B29F07E}"/>
                  </a:ext>
                </a:extLst>
              </p:cNvPr>
              <p:cNvSpPr/>
              <p:nvPr/>
            </p:nvSpPr>
            <p:spPr>
              <a:xfrm rot="21010120">
                <a:off x="3677725" y="4724372"/>
                <a:ext cx="1329851" cy="626906"/>
              </a:xfrm>
              <a:prstGeom prst="arc">
                <a:avLst>
                  <a:gd name="adj1" fmla="val 11042006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3" name="Arc 1392">
                <a:extLst>
                  <a:ext uri="{FF2B5EF4-FFF2-40B4-BE49-F238E27FC236}">
                    <a16:creationId xmlns:a16="http://schemas.microsoft.com/office/drawing/2014/main" id="{47EFC167-A1C5-AEED-001E-547137AC71CA}"/>
                  </a:ext>
                </a:extLst>
              </p:cNvPr>
              <p:cNvSpPr/>
              <p:nvPr/>
            </p:nvSpPr>
            <p:spPr>
              <a:xfrm rot="21010120">
                <a:off x="3687951" y="4810335"/>
                <a:ext cx="1329851" cy="626906"/>
              </a:xfrm>
              <a:prstGeom prst="arc">
                <a:avLst>
                  <a:gd name="adj1" fmla="val 11042006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75" name="Group 1374">
              <a:extLst>
                <a:ext uri="{FF2B5EF4-FFF2-40B4-BE49-F238E27FC236}">
                  <a16:creationId xmlns:a16="http://schemas.microsoft.com/office/drawing/2014/main" id="{A33E2272-C1ED-C63D-9CF1-6246D0E5B8A6}"/>
                </a:ext>
              </a:extLst>
            </p:cNvPr>
            <p:cNvGrpSpPr/>
            <p:nvPr/>
          </p:nvGrpSpPr>
          <p:grpSpPr>
            <a:xfrm>
              <a:off x="4562357" y="878906"/>
              <a:ext cx="1436451" cy="78213"/>
              <a:chOff x="4562357" y="878906"/>
              <a:chExt cx="1436451" cy="78213"/>
            </a:xfrm>
          </p:grpSpPr>
          <p:cxnSp>
            <p:nvCxnSpPr>
              <p:cNvPr id="1365" name="Straight Connector 1364">
                <a:extLst>
                  <a:ext uri="{FF2B5EF4-FFF2-40B4-BE49-F238E27FC236}">
                    <a16:creationId xmlns:a16="http://schemas.microsoft.com/office/drawing/2014/main" id="{B68ADCCE-7E18-AC0F-02B3-E1A30109E8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62357" y="878906"/>
                <a:ext cx="138075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7" name="Straight Connector 1366">
                <a:extLst>
                  <a:ext uri="{FF2B5EF4-FFF2-40B4-BE49-F238E27FC236}">
                    <a16:creationId xmlns:a16="http://schemas.microsoft.com/office/drawing/2014/main" id="{B9BD1FE8-B3E9-1260-407A-D58E05B1BB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18051" y="957119"/>
                <a:ext cx="138075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82" name="Picture 1381">
              <a:extLst>
                <a:ext uri="{FF2B5EF4-FFF2-40B4-BE49-F238E27FC236}">
                  <a16:creationId xmlns:a16="http://schemas.microsoft.com/office/drawing/2014/main" id="{AA47CB4E-8AED-C63F-6DF3-709ADAC53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2795" y="742343"/>
              <a:ext cx="351616" cy="541224"/>
            </a:xfrm>
            <a:prstGeom prst="rect">
              <a:avLst/>
            </a:prstGeom>
          </p:spPr>
        </p:pic>
        <p:grpSp>
          <p:nvGrpSpPr>
            <p:cNvPr id="1376" name="Group 1375">
              <a:extLst>
                <a:ext uri="{FF2B5EF4-FFF2-40B4-BE49-F238E27FC236}">
                  <a16:creationId xmlns:a16="http://schemas.microsoft.com/office/drawing/2014/main" id="{E455E3F9-33F3-A96D-712F-F8F70A3B2677}"/>
                </a:ext>
              </a:extLst>
            </p:cNvPr>
            <p:cNvGrpSpPr/>
            <p:nvPr/>
          </p:nvGrpSpPr>
          <p:grpSpPr>
            <a:xfrm>
              <a:off x="1881044" y="508786"/>
              <a:ext cx="4098365" cy="78213"/>
              <a:chOff x="4562357" y="878906"/>
              <a:chExt cx="1436451" cy="78213"/>
            </a:xfrm>
          </p:grpSpPr>
          <p:cxnSp>
            <p:nvCxnSpPr>
              <p:cNvPr id="1377" name="Straight Connector 1376">
                <a:extLst>
                  <a:ext uri="{FF2B5EF4-FFF2-40B4-BE49-F238E27FC236}">
                    <a16:creationId xmlns:a16="http://schemas.microsoft.com/office/drawing/2014/main" id="{4DF4E57C-A52F-F0F4-903E-4A4AA1DF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62357" y="878906"/>
                <a:ext cx="138075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8" name="Straight Connector 1377">
                <a:extLst>
                  <a:ext uri="{FF2B5EF4-FFF2-40B4-BE49-F238E27FC236}">
                    <a16:creationId xmlns:a16="http://schemas.microsoft.com/office/drawing/2014/main" id="{675154AE-EA7C-BA4E-899E-0D9FBA94ED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18051" y="957119"/>
                <a:ext cx="138075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1" name="Group 1340">
              <a:extLst>
                <a:ext uri="{FF2B5EF4-FFF2-40B4-BE49-F238E27FC236}">
                  <a16:creationId xmlns:a16="http://schemas.microsoft.com/office/drawing/2014/main" id="{0A8DBCBF-AEC7-6EF0-8C3F-1DA19770674F}"/>
                </a:ext>
              </a:extLst>
            </p:cNvPr>
            <p:cNvGrpSpPr/>
            <p:nvPr/>
          </p:nvGrpSpPr>
          <p:grpSpPr>
            <a:xfrm>
              <a:off x="1394237" y="2927068"/>
              <a:ext cx="768389" cy="1253370"/>
              <a:chOff x="4250186" y="2839796"/>
              <a:chExt cx="768389" cy="1253370"/>
            </a:xfrm>
          </p:grpSpPr>
          <p:pic>
            <p:nvPicPr>
              <p:cNvPr id="1342" name="Picture 1341">
                <a:extLst>
                  <a:ext uri="{FF2B5EF4-FFF2-40B4-BE49-F238E27FC236}">
                    <a16:creationId xmlns:a16="http://schemas.microsoft.com/office/drawing/2014/main" id="{4C2467CE-F583-EC54-9173-09796C95F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0186" y="2839796"/>
                <a:ext cx="768389" cy="1219263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">
                <p14:nvContentPartPr>
                  <p14:cNvPr id="1343" name="Ink 1342">
                    <a:extLst>
                      <a:ext uri="{FF2B5EF4-FFF2-40B4-BE49-F238E27FC236}">
                        <a16:creationId xmlns:a16="http://schemas.microsoft.com/office/drawing/2014/main" id="{6C608579-16A9-A1BC-6847-4D59F300980E}"/>
                      </a:ext>
                    </a:extLst>
                  </p14:cNvPr>
                  <p14:cNvContentPartPr/>
                  <p14:nvPr/>
                </p14:nvContentPartPr>
                <p14:xfrm>
                  <a:off x="4330303" y="3460646"/>
                  <a:ext cx="580320" cy="632520"/>
                </p14:xfrm>
              </p:contentPart>
            </mc:Choice>
            <mc:Fallback xmlns="">
              <p:pic>
                <p:nvPicPr>
                  <p:cNvPr id="1343" name="Ink 1342">
                    <a:extLst>
                      <a:ext uri="{FF2B5EF4-FFF2-40B4-BE49-F238E27FC236}">
                        <a16:creationId xmlns:a16="http://schemas.microsoft.com/office/drawing/2014/main" id="{6C608579-16A9-A1BC-6847-4D59F300980E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292143" y="3422464"/>
                    <a:ext cx="656280" cy="708523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245" name="Picture 1244">
              <a:extLst>
                <a:ext uri="{FF2B5EF4-FFF2-40B4-BE49-F238E27FC236}">
                  <a16:creationId xmlns:a16="http://schemas.microsoft.com/office/drawing/2014/main" id="{77DDF7B1-B164-447C-9508-CFC0E5AD5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8525" y="1712980"/>
              <a:ext cx="1431729" cy="673135"/>
            </a:xfrm>
            <a:prstGeom prst="rect">
              <a:avLst/>
            </a:prstGeom>
          </p:spPr>
        </p:pic>
        <p:pic>
          <p:nvPicPr>
            <p:cNvPr id="1241" name="Picture 1240">
              <a:extLst>
                <a:ext uri="{FF2B5EF4-FFF2-40B4-BE49-F238E27FC236}">
                  <a16:creationId xmlns:a16="http://schemas.microsoft.com/office/drawing/2014/main" id="{D4D9EC00-6AF1-F740-9918-CD0950E8A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0553" y="1709055"/>
              <a:ext cx="1431729" cy="67313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28DB33C-FC78-F83C-7C46-F250BB99B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60830" y="4594972"/>
              <a:ext cx="1728837" cy="1287608"/>
            </a:xfrm>
            <a:prstGeom prst="rect">
              <a:avLst/>
            </a:prstGeom>
          </p:spPr>
        </p:pic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9B1110ED-009B-C50A-2D3C-FF8FF5E281C9}"/>
                </a:ext>
              </a:extLst>
            </p:cNvPr>
            <p:cNvSpPr/>
            <p:nvPr/>
          </p:nvSpPr>
          <p:spPr>
            <a:xfrm>
              <a:off x="3789667" y="1763486"/>
              <a:ext cx="1435474" cy="2405742"/>
            </a:xfrm>
            <a:prstGeom prst="can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72CE2C3-C82C-2BBD-F062-023728748742}"/>
                    </a:ext>
                  </a:extLst>
                </p14:cNvPr>
                <p14:cNvContentPartPr/>
                <p14:nvPr/>
              </p14:nvContentPartPr>
              <p14:xfrm>
                <a:off x="3189463" y="4615440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72CE2C3-C82C-2BBD-F062-02372874874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83343" y="46093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CEFAEB4-CA4E-E423-3597-563016878D72}"/>
                    </a:ext>
                  </a:extLst>
                </p14:cNvPr>
                <p14:cNvContentPartPr/>
                <p14:nvPr/>
              </p14:nvContentPartPr>
              <p14:xfrm>
                <a:off x="1142863" y="3189120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CEFAEB4-CA4E-E423-3597-563016878D7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36743" y="31830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199" name="Picture 1198">
              <a:extLst>
                <a:ext uri="{FF2B5EF4-FFF2-40B4-BE49-F238E27FC236}">
                  <a16:creationId xmlns:a16="http://schemas.microsoft.com/office/drawing/2014/main" id="{8AF30FA3-80ED-389A-8B0E-E4683C08F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84244" y="847602"/>
              <a:ext cx="2647022" cy="512620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00" name="Ink 1199">
                  <a:extLst>
                    <a:ext uri="{FF2B5EF4-FFF2-40B4-BE49-F238E27FC236}">
                      <a16:creationId xmlns:a16="http://schemas.microsoft.com/office/drawing/2014/main" id="{62CEB209-8953-A09A-8F97-AE2B829D04D4}"/>
                    </a:ext>
                  </a:extLst>
                </p14:cNvPr>
                <p14:cNvContentPartPr/>
                <p14:nvPr/>
              </p14:nvContentPartPr>
              <p14:xfrm>
                <a:off x="8788611" y="2873801"/>
                <a:ext cx="573480" cy="1977120"/>
              </p14:xfrm>
            </p:contentPart>
          </mc:Choice>
          <mc:Fallback xmlns="">
            <p:pic>
              <p:nvPicPr>
                <p:cNvPr id="1200" name="Ink 1199">
                  <a:extLst>
                    <a:ext uri="{FF2B5EF4-FFF2-40B4-BE49-F238E27FC236}">
                      <a16:creationId xmlns:a16="http://schemas.microsoft.com/office/drawing/2014/main" id="{62CEB209-8953-A09A-8F97-AE2B829D04D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07151" y="2785784"/>
                  <a:ext cx="735935" cy="2152652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197" name="Picture 1196">
              <a:extLst>
                <a:ext uri="{FF2B5EF4-FFF2-40B4-BE49-F238E27FC236}">
                  <a16:creationId xmlns:a16="http://schemas.microsoft.com/office/drawing/2014/main" id="{ABA7E390-E0CF-7CBC-BC46-A9C9C7DD8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43145" y="3873144"/>
              <a:ext cx="1435473" cy="2228750"/>
            </a:xfrm>
            <a:prstGeom prst="rect">
              <a:avLst/>
            </a:prstGeom>
          </p:spPr>
        </p:pic>
        <p:pic>
          <p:nvPicPr>
            <p:cNvPr id="1201" name="Picture 1200">
              <a:extLst>
                <a:ext uri="{FF2B5EF4-FFF2-40B4-BE49-F238E27FC236}">
                  <a16:creationId xmlns:a16="http://schemas.microsoft.com/office/drawing/2014/main" id="{CC1F18C7-4367-0153-8CCE-362F37E52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445568" y="3983935"/>
              <a:ext cx="1333744" cy="222875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03" name="Ink 1202">
                  <a:extLst>
                    <a:ext uri="{FF2B5EF4-FFF2-40B4-BE49-F238E27FC236}">
                      <a16:creationId xmlns:a16="http://schemas.microsoft.com/office/drawing/2014/main" id="{4CAD177A-FAB4-4D01-779E-A74F76630C2F}"/>
                    </a:ext>
                  </a:extLst>
                </p14:cNvPr>
                <p14:cNvContentPartPr/>
                <p14:nvPr/>
              </p14:nvContentPartPr>
              <p14:xfrm>
                <a:off x="9382543" y="1948200"/>
                <a:ext cx="523440" cy="1941840"/>
              </p14:xfrm>
            </p:contentPart>
          </mc:Choice>
          <mc:Fallback xmlns="">
            <p:pic>
              <p:nvPicPr>
                <p:cNvPr id="1203" name="Ink 1202">
                  <a:extLst>
                    <a:ext uri="{FF2B5EF4-FFF2-40B4-BE49-F238E27FC236}">
                      <a16:creationId xmlns:a16="http://schemas.microsoft.com/office/drawing/2014/main" id="{4CAD177A-FAB4-4D01-779E-A74F76630C2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01119" y="1860186"/>
                  <a:ext cx="685823" cy="211736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05" name="Cylinder 1204">
              <a:extLst>
                <a:ext uri="{FF2B5EF4-FFF2-40B4-BE49-F238E27FC236}">
                  <a16:creationId xmlns:a16="http://schemas.microsoft.com/office/drawing/2014/main" id="{65F3014F-D68C-6CA4-5394-9B01362EC018}"/>
                </a:ext>
              </a:extLst>
            </p:cNvPr>
            <p:cNvSpPr/>
            <p:nvPr/>
          </p:nvSpPr>
          <p:spPr>
            <a:xfrm>
              <a:off x="7145410" y="3429000"/>
              <a:ext cx="45719" cy="2544806"/>
            </a:xfrm>
            <a:prstGeom prst="can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214" name="Ink 1213">
                  <a:extLst>
                    <a:ext uri="{FF2B5EF4-FFF2-40B4-BE49-F238E27FC236}">
                      <a16:creationId xmlns:a16="http://schemas.microsoft.com/office/drawing/2014/main" id="{5969A3CF-3977-0B9A-C8BE-83022AF5A156}"/>
                    </a:ext>
                  </a:extLst>
                </p14:cNvPr>
                <p14:cNvContentPartPr/>
                <p14:nvPr/>
              </p14:nvContentPartPr>
              <p14:xfrm>
                <a:off x="6770743" y="5947440"/>
                <a:ext cx="168480" cy="18360"/>
              </p14:xfrm>
            </p:contentPart>
          </mc:Choice>
          <mc:Fallback xmlns="">
            <p:pic>
              <p:nvPicPr>
                <p:cNvPr id="1214" name="Ink 1213">
                  <a:extLst>
                    <a:ext uri="{FF2B5EF4-FFF2-40B4-BE49-F238E27FC236}">
                      <a16:creationId xmlns:a16="http://schemas.microsoft.com/office/drawing/2014/main" id="{5969A3CF-3977-0B9A-C8BE-83022AF5A1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47472" y="5798575"/>
                  <a:ext cx="214556" cy="315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215" name="Ink 1214">
                  <a:extLst>
                    <a:ext uri="{FF2B5EF4-FFF2-40B4-BE49-F238E27FC236}">
                      <a16:creationId xmlns:a16="http://schemas.microsoft.com/office/drawing/2014/main" id="{7D05DDF7-27F2-765D-46A1-53E8F7F98E53}"/>
                    </a:ext>
                  </a:extLst>
                </p14:cNvPr>
                <p14:cNvContentPartPr/>
                <p14:nvPr/>
              </p14:nvContentPartPr>
              <p14:xfrm>
                <a:off x="6934183" y="5812800"/>
                <a:ext cx="74160" cy="11880"/>
              </p14:xfrm>
            </p:contentPart>
          </mc:Choice>
          <mc:Fallback xmlns="">
            <p:pic>
              <p:nvPicPr>
                <p:cNvPr id="1215" name="Ink 1214">
                  <a:extLst>
                    <a:ext uri="{FF2B5EF4-FFF2-40B4-BE49-F238E27FC236}">
                      <a16:creationId xmlns:a16="http://schemas.microsoft.com/office/drawing/2014/main" id="{7D05DDF7-27F2-765D-46A1-53E8F7F98E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11008" y="5670240"/>
                  <a:ext cx="120047" cy="296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216" name="Ink 1215">
                  <a:extLst>
                    <a:ext uri="{FF2B5EF4-FFF2-40B4-BE49-F238E27FC236}">
                      <a16:creationId xmlns:a16="http://schemas.microsoft.com/office/drawing/2014/main" id="{4EBDF1A5-0E40-1566-5898-5E48F15B5243}"/>
                    </a:ext>
                  </a:extLst>
                </p14:cNvPr>
                <p14:cNvContentPartPr/>
                <p14:nvPr/>
              </p14:nvContentPartPr>
              <p14:xfrm>
                <a:off x="6944623" y="5953920"/>
                <a:ext cx="160560" cy="44280"/>
              </p14:xfrm>
            </p:contentPart>
          </mc:Choice>
          <mc:Fallback xmlns="">
            <p:pic>
              <p:nvPicPr>
                <p:cNvPr id="1216" name="Ink 1215">
                  <a:extLst>
                    <a:ext uri="{FF2B5EF4-FFF2-40B4-BE49-F238E27FC236}">
                      <a16:creationId xmlns:a16="http://schemas.microsoft.com/office/drawing/2014/main" id="{4EBDF1A5-0E40-1566-5898-5E48F15B52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21286" y="5802965"/>
                  <a:ext cx="206768" cy="345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1217" name="Ink 1216">
                  <a:extLst>
                    <a:ext uri="{FF2B5EF4-FFF2-40B4-BE49-F238E27FC236}">
                      <a16:creationId xmlns:a16="http://schemas.microsoft.com/office/drawing/2014/main" id="{A9A1025F-138F-1AC8-76AC-623B5B0A4698}"/>
                    </a:ext>
                  </a:extLst>
                </p14:cNvPr>
                <p14:cNvContentPartPr/>
                <p14:nvPr/>
              </p14:nvContentPartPr>
              <p14:xfrm>
                <a:off x="7129663" y="6140040"/>
                <a:ext cx="74160" cy="21960"/>
              </p14:xfrm>
            </p:contentPart>
          </mc:Choice>
          <mc:Fallback xmlns="">
            <p:pic>
              <p:nvPicPr>
                <p:cNvPr id="1217" name="Ink 1216">
                  <a:extLst>
                    <a:ext uri="{FF2B5EF4-FFF2-40B4-BE49-F238E27FC236}">
                      <a16:creationId xmlns:a16="http://schemas.microsoft.com/office/drawing/2014/main" id="{A9A1025F-138F-1AC8-76AC-623B5B0A469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06488" y="5990313"/>
                  <a:ext cx="120047" cy="3209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1218" name="Ink 1217">
                  <a:extLst>
                    <a:ext uri="{FF2B5EF4-FFF2-40B4-BE49-F238E27FC236}">
                      <a16:creationId xmlns:a16="http://schemas.microsoft.com/office/drawing/2014/main" id="{B7F32799-A13E-2047-E14F-81939A3BDBE8}"/>
                    </a:ext>
                  </a:extLst>
                </p14:cNvPr>
                <p14:cNvContentPartPr/>
                <p14:nvPr/>
              </p14:nvContentPartPr>
              <p14:xfrm>
                <a:off x="7042903" y="6060480"/>
                <a:ext cx="105480" cy="13680"/>
              </p14:xfrm>
            </p:contentPart>
          </mc:Choice>
          <mc:Fallback xmlns="">
            <p:pic>
              <p:nvPicPr>
                <p:cNvPr id="1218" name="Ink 1217">
                  <a:extLst>
                    <a:ext uri="{FF2B5EF4-FFF2-40B4-BE49-F238E27FC236}">
                      <a16:creationId xmlns:a16="http://schemas.microsoft.com/office/drawing/2014/main" id="{B7F32799-A13E-2047-E14F-81939A3BDBE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19670" y="5908480"/>
                  <a:ext cx="151482" cy="3171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1219" name="Ink 1218">
                  <a:extLst>
                    <a:ext uri="{FF2B5EF4-FFF2-40B4-BE49-F238E27FC236}">
                      <a16:creationId xmlns:a16="http://schemas.microsoft.com/office/drawing/2014/main" id="{333D8F54-5A89-D443-822F-5772DBDBEEA5}"/>
                    </a:ext>
                  </a:extLst>
                </p14:cNvPr>
                <p14:cNvContentPartPr/>
                <p14:nvPr/>
              </p14:nvContentPartPr>
              <p14:xfrm>
                <a:off x="7358623" y="6041040"/>
                <a:ext cx="91800" cy="360"/>
              </p14:xfrm>
            </p:contentPart>
          </mc:Choice>
          <mc:Fallback xmlns="">
            <p:pic>
              <p:nvPicPr>
                <p:cNvPr id="1219" name="Ink 1218">
                  <a:extLst>
                    <a:ext uri="{FF2B5EF4-FFF2-40B4-BE49-F238E27FC236}">
                      <a16:creationId xmlns:a16="http://schemas.microsoft.com/office/drawing/2014/main" id="{333D8F54-5A89-D443-822F-5772DBDBEEA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35324" y="5933040"/>
                  <a:ext cx="137933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1220" name="Ink 1219">
                  <a:extLst>
                    <a:ext uri="{FF2B5EF4-FFF2-40B4-BE49-F238E27FC236}">
                      <a16:creationId xmlns:a16="http://schemas.microsoft.com/office/drawing/2014/main" id="{9CF50075-3926-6736-958F-E00C7DAD6398}"/>
                    </a:ext>
                  </a:extLst>
                </p14:cNvPr>
                <p14:cNvContentPartPr/>
                <p14:nvPr/>
              </p14:nvContentPartPr>
              <p14:xfrm>
                <a:off x="7336663" y="5889120"/>
                <a:ext cx="113400" cy="360"/>
              </p14:xfrm>
            </p:contentPart>
          </mc:Choice>
          <mc:Fallback xmlns="">
            <p:pic>
              <p:nvPicPr>
                <p:cNvPr id="1220" name="Ink 1219">
                  <a:extLst>
                    <a:ext uri="{FF2B5EF4-FFF2-40B4-BE49-F238E27FC236}">
                      <a16:creationId xmlns:a16="http://schemas.microsoft.com/office/drawing/2014/main" id="{9CF50075-3926-6736-958F-E00C7DAD639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13520" y="5781120"/>
                  <a:ext cx="159223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1221" name="Ink 1220">
                  <a:extLst>
                    <a:ext uri="{FF2B5EF4-FFF2-40B4-BE49-F238E27FC236}">
                      <a16:creationId xmlns:a16="http://schemas.microsoft.com/office/drawing/2014/main" id="{8C8D1308-195C-F205-C488-751F31F702A5}"/>
                    </a:ext>
                  </a:extLst>
                </p14:cNvPr>
                <p14:cNvContentPartPr/>
                <p14:nvPr/>
              </p14:nvContentPartPr>
              <p14:xfrm>
                <a:off x="7227943" y="6006840"/>
                <a:ext cx="200160" cy="34560"/>
              </p14:xfrm>
            </p:contentPart>
          </mc:Choice>
          <mc:Fallback xmlns="">
            <p:pic>
              <p:nvPicPr>
                <p:cNvPr id="1221" name="Ink 1220">
                  <a:extLst>
                    <a:ext uri="{FF2B5EF4-FFF2-40B4-BE49-F238E27FC236}">
                      <a16:creationId xmlns:a16="http://schemas.microsoft.com/office/drawing/2014/main" id="{8C8D1308-195C-F205-C488-751F31F702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04669" y="5858726"/>
                  <a:ext cx="246243" cy="330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1222" name="Ink 1221">
                  <a:extLst>
                    <a:ext uri="{FF2B5EF4-FFF2-40B4-BE49-F238E27FC236}">
                      <a16:creationId xmlns:a16="http://schemas.microsoft.com/office/drawing/2014/main" id="{8522AB14-2BD6-8BA0-FBD4-817065A34A61}"/>
                    </a:ext>
                  </a:extLst>
                </p14:cNvPr>
                <p14:cNvContentPartPr/>
                <p14:nvPr/>
              </p14:nvContentPartPr>
              <p14:xfrm>
                <a:off x="7315063" y="5775720"/>
                <a:ext cx="80640" cy="4680"/>
              </p14:xfrm>
            </p:contentPart>
          </mc:Choice>
          <mc:Fallback xmlns="">
            <p:pic>
              <p:nvPicPr>
                <p:cNvPr id="1222" name="Ink 1221">
                  <a:extLst>
                    <a:ext uri="{FF2B5EF4-FFF2-40B4-BE49-F238E27FC236}">
                      <a16:creationId xmlns:a16="http://schemas.microsoft.com/office/drawing/2014/main" id="{8522AB14-2BD6-8BA0-FBD4-817065A34A6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91757" y="5635320"/>
                  <a:ext cx="126787" cy="2850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1223" name="Ink 1222">
                  <a:extLst>
                    <a:ext uri="{FF2B5EF4-FFF2-40B4-BE49-F238E27FC236}">
                      <a16:creationId xmlns:a16="http://schemas.microsoft.com/office/drawing/2014/main" id="{A3E7F8A5-D2B7-A4D5-3286-4AFF5655B344}"/>
                    </a:ext>
                  </a:extLst>
                </p14:cNvPr>
                <p14:cNvContentPartPr/>
                <p14:nvPr/>
              </p14:nvContentPartPr>
              <p14:xfrm>
                <a:off x="7195183" y="5921520"/>
                <a:ext cx="74160" cy="360"/>
              </p14:xfrm>
            </p:contentPart>
          </mc:Choice>
          <mc:Fallback xmlns="">
            <p:pic>
              <p:nvPicPr>
                <p:cNvPr id="1223" name="Ink 1222">
                  <a:extLst>
                    <a:ext uri="{FF2B5EF4-FFF2-40B4-BE49-F238E27FC236}">
                      <a16:creationId xmlns:a16="http://schemas.microsoft.com/office/drawing/2014/main" id="{A3E7F8A5-D2B7-A4D5-3286-4AFF5655B34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72008" y="5813520"/>
                  <a:ext cx="120047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1224" name="Ink 1223">
                  <a:extLst>
                    <a:ext uri="{FF2B5EF4-FFF2-40B4-BE49-F238E27FC236}">
                      <a16:creationId xmlns:a16="http://schemas.microsoft.com/office/drawing/2014/main" id="{0B3D0A1E-13AA-1BC5-B3A8-B2C11CCC638B}"/>
                    </a:ext>
                  </a:extLst>
                </p14:cNvPr>
                <p14:cNvContentPartPr/>
                <p14:nvPr/>
              </p14:nvContentPartPr>
              <p14:xfrm>
                <a:off x="6890263" y="5845200"/>
                <a:ext cx="203760" cy="31320"/>
              </p14:xfrm>
            </p:contentPart>
          </mc:Choice>
          <mc:Fallback xmlns="">
            <p:pic>
              <p:nvPicPr>
                <p:cNvPr id="1224" name="Ink 1223">
                  <a:extLst>
                    <a:ext uri="{FF2B5EF4-FFF2-40B4-BE49-F238E27FC236}">
                      <a16:creationId xmlns:a16="http://schemas.microsoft.com/office/drawing/2014/main" id="{0B3D0A1E-13AA-1BC5-B3A8-B2C11CCC638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66949" y="5696057"/>
                  <a:ext cx="249921" cy="3291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1225" name="Ink 1224">
                  <a:extLst>
                    <a:ext uri="{FF2B5EF4-FFF2-40B4-BE49-F238E27FC236}">
                      <a16:creationId xmlns:a16="http://schemas.microsoft.com/office/drawing/2014/main" id="{4405A24D-E910-91B4-8E70-10D4924A2642}"/>
                    </a:ext>
                  </a:extLst>
                </p14:cNvPr>
                <p14:cNvContentPartPr/>
                <p14:nvPr/>
              </p14:nvContentPartPr>
              <p14:xfrm>
                <a:off x="6836623" y="5691840"/>
                <a:ext cx="231840" cy="55800"/>
              </p14:xfrm>
            </p:contentPart>
          </mc:Choice>
          <mc:Fallback xmlns="">
            <p:pic>
              <p:nvPicPr>
                <p:cNvPr id="1225" name="Ink 1224">
                  <a:extLst>
                    <a:ext uri="{FF2B5EF4-FFF2-40B4-BE49-F238E27FC236}">
                      <a16:creationId xmlns:a16="http://schemas.microsoft.com/office/drawing/2014/main" id="{4405A24D-E910-91B4-8E70-10D4924A26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13346" y="5542376"/>
                  <a:ext cx="277929" cy="354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1226" name="Ink 1225">
                  <a:extLst>
                    <a:ext uri="{FF2B5EF4-FFF2-40B4-BE49-F238E27FC236}">
                      <a16:creationId xmlns:a16="http://schemas.microsoft.com/office/drawing/2014/main" id="{E7A9B65E-D185-A6AA-DA10-5C658B6BF7CC}"/>
                    </a:ext>
                  </a:extLst>
                </p14:cNvPr>
                <p14:cNvContentPartPr/>
                <p14:nvPr/>
              </p14:nvContentPartPr>
              <p14:xfrm>
                <a:off x="6781903" y="5649360"/>
                <a:ext cx="143640" cy="11880"/>
              </p14:xfrm>
            </p:contentPart>
          </mc:Choice>
          <mc:Fallback xmlns="">
            <p:pic>
              <p:nvPicPr>
                <p:cNvPr id="1226" name="Ink 1225">
                  <a:extLst>
                    <a:ext uri="{FF2B5EF4-FFF2-40B4-BE49-F238E27FC236}">
                      <a16:creationId xmlns:a16="http://schemas.microsoft.com/office/drawing/2014/main" id="{E7A9B65E-D185-A6AA-DA10-5C658B6BF7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58660" y="5500860"/>
                  <a:ext cx="189661" cy="308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1227" name="Ink 1226">
                  <a:extLst>
                    <a:ext uri="{FF2B5EF4-FFF2-40B4-BE49-F238E27FC236}">
                      <a16:creationId xmlns:a16="http://schemas.microsoft.com/office/drawing/2014/main" id="{AA72360B-68A7-08C8-74B5-AB3F38C66731}"/>
                    </a:ext>
                  </a:extLst>
                </p14:cNvPr>
                <p14:cNvContentPartPr/>
                <p14:nvPr/>
              </p14:nvContentPartPr>
              <p14:xfrm>
                <a:off x="6727543" y="5769600"/>
                <a:ext cx="131040" cy="360"/>
              </p14:xfrm>
            </p:contentPart>
          </mc:Choice>
          <mc:Fallback xmlns="">
            <p:pic>
              <p:nvPicPr>
                <p:cNvPr id="1227" name="Ink 1226">
                  <a:extLst>
                    <a:ext uri="{FF2B5EF4-FFF2-40B4-BE49-F238E27FC236}">
                      <a16:creationId xmlns:a16="http://schemas.microsoft.com/office/drawing/2014/main" id="{AA72360B-68A7-08C8-74B5-AB3F38C6673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04309" y="5661600"/>
                  <a:ext cx="177043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1228" name="Ink 1227">
                  <a:extLst>
                    <a:ext uri="{FF2B5EF4-FFF2-40B4-BE49-F238E27FC236}">
                      <a16:creationId xmlns:a16="http://schemas.microsoft.com/office/drawing/2014/main" id="{700CE8B9-2051-4790-75A7-960CC2FB5D31}"/>
                    </a:ext>
                  </a:extLst>
                </p14:cNvPr>
                <p14:cNvContentPartPr/>
                <p14:nvPr/>
              </p14:nvContentPartPr>
              <p14:xfrm>
                <a:off x="6716383" y="5899920"/>
                <a:ext cx="158400" cy="11160"/>
              </p14:xfrm>
            </p:contentPart>
          </mc:Choice>
          <mc:Fallback xmlns="">
            <p:pic>
              <p:nvPicPr>
                <p:cNvPr id="1228" name="Ink 1227">
                  <a:extLst>
                    <a:ext uri="{FF2B5EF4-FFF2-40B4-BE49-F238E27FC236}">
                      <a16:creationId xmlns:a16="http://schemas.microsoft.com/office/drawing/2014/main" id="{700CE8B9-2051-4790-75A7-960CC2FB5D3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93089" y="5754355"/>
                  <a:ext cx="204522" cy="3018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1229" name="Ink 1228">
                  <a:extLst>
                    <a:ext uri="{FF2B5EF4-FFF2-40B4-BE49-F238E27FC236}">
                      <a16:creationId xmlns:a16="http://schemas.microsoft.com/office/drawing/2014/main" id="{903C4066-EA09-6A5D-8248-7DCC99FD4D3A}"/>
                    </a:ext>
                  </a:extLst>
                </p14:cNvPr>
                <p14:cNvContentPartPr/>
                <p14:nvPr/>
              </p14:nvContentPartPr>
              <p14:xfrm>
                <a:off x="6650863" y="5925480"/>
                <a:ext cx="192240" cy="18720"/>
              </p14:xfrm>
            </p:contentPart>
          </mc:Choice>
          <mc:Fallback xmlns="">
            <p:pic>
              <p:nvPicPr>
                <p:cNvPr id="1229" name="Ink 1228">
                  <a:extLst>
                    <a:ext uri="{FF2B5EF4-FFF2-40B4-BE49-F238E27FC236}">
                      <a16:creationId xmlns:a16="http://schemas.microsoft.com/office/drawing/2014/main" id="{903C4066-EA09-6A5D-8248-7DCC99FD4D3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27589" y="5777691"/>
                  <a:ext cx="238322" cy="31380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35" name="Group 1234">
              <a:extLst>
                <a:ext uri="{FF2B5EF4-FFF2-40B4-BE49-F238E27FC236}">
                  <a16:creationId xmlns:a16="http://schemas.microsoft.com/office/drawing/2014/main" id="{05B7EB7B-826A-2D0A-753E-E140E786ED2B}"/>
                </a:ext>
              </a:extLst>
            </p:cNvPr>
            <p:cNvGrpSpPr/>
            <p:nvPr/>
          </p:nvGrpSpPr>
          <p:grpSpPr>
            <a:xfrm>
              <a:off x="6643663" y="5246520"/>
              <a:ext cx="1054080" cy="904680"/>
              <a:chOff x="6643663" y="5246520"/>
              <a:chExt cx="1054080" cy="90468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0">
                <p14:nvContentPartPr>
                  <p14:cNvPr id="1208" name="Ink 1207">
                    <a:extLst>
                      <a:ext uri="{FF2B5EF4-FFF2-40B4-BE49-F238E27FC236}">
                        <a16:creationId xmlns:a16="http://schemas.microsoft.com/office/drawing/2014/main" id="{F90A8233-CC9A-6139-AB03-C4B1556DB702}"/>
                      </a:ext>
                    </a:extLst>
                  </p14:cNvPr>
                  <p14:cNvContentPartPr/>
                  <p14:nvPr/>
                </p14:nvContentPartPr>
                <p14:xfrm>
                  <a:off x="6868663" y="5812800"/>
                  <a:ext cx="93600" cy="11880"/>
                </p14:xfrm>
              </p:contentPart>
            </mc:Choice>
            <mc:Fallback xmlns="">
              <p:pic>
                <p:nvPicPr>
                  <p:cNvPr id="1208" name="Ink 1207">
                    <a:extLst>
                      <a:ext uri="{FF2B5EF4-FFF2-40B4-BE49-F238E27FC236}">
                        <a16:creationId xmlns:a16="http://schemas.microsoft.com/office/drawing/2014/main" id="{F90A8233-CC9A-6139-AB03-C4B1556DB702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6860023" y="5758800"/>
                    <a:ext cx="111240" cy="11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2">
                <p14:nvContentPartPr>
                  <p14:cNvPr id="1209" name="Ink 1208">
                    <a:extLst>
                      <a:ext uri="{FF2B5EF4-FFF2-40B4-BE49-F238E27FC236}">
                        <a16:creationId xmlns:a16="http://schemas.microsoft.com/office/drawing/2014/main" id="{AEFE799C-1512-42D7-01A7-8803CD065306}"/>
                      </a:ext>
                    </a:extLst>
                  </p14:cNvPr>
                  <p14:cNvContentPartPr/>
                  <p14:nvPr/>
                </p14:nvContentPartPr>
                <p14:xfrm>
                  <a:off x="6868663" y="5975880"/>
                  <a:ext cx="137520" cy="11160"/>
                </p14:xfrm>
              </p:contentPart>
            </mc:Choice>
            <mc:Fallback xmlns="">
              <p:pic>
                <p:nvPicPr>
                  <p:cNvPr id="1209" name="Ink 1208">
                    <a:extLst>
                      <a:ext uri="{FF2B5EF4-FFF2-40B4-BE49-F238E27FC236}">
                        <a16:creationId xmlns:a16="http://schemas.microsoft.com/office/drawing/2014/main" id="{AEFE799C-1512-42D7-01A7-8803CD065306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860023" y="5921880"/>
                    <a:ext cx="15516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4">
                <p14:nvContentPartPr>
                  <p14:cNvPr id="1210" name="Ink 1209">
                    <a:extLst>
                      <a:ext uri="{FF2B5EF4-FFF2-40B4-BE49-F238E27FC236}">
                        <a16:creationId xmlns:a16="http://schemas.microsoft.com/office/drawing/2014/main" id="{69912519-F8EE-1A41-59B0-C238676B2629}"/>
                      </a:ext>
                    </a:extLst>
                  </p14:cNvPr>
                  <p14:cNvContentPartPr/>
                  <p14:nvPr/>
                </p14:nvContentPartPr>
                <p14:xfrm>
                  <a:off x="6847063" y="5910720"/>
                  <a:ext cx="58680" cy="21240"/>
                </p14:xfrm>
              </p:contentPart>
            </mc:Choice>
            <mc:Fallback xmlns="">
              <p:pic>
                <p:nvPicPr>
                  <p:cNvPr id="1210" name="Ink 1209">
                    <a:extLst>
                      <a:ext uri="{FF2B5EF4-FFF2-40B4-BE49-F238E27FC236}">
                        <a16:creationId xmlns:a16="http://schemas.microsoft.com/office/drawing/2014/main" id="{69912519-F8EE-1A41-59B0-C238676B2629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6838423" y="5857080"/>
                    <a:ext cx="7632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6">
                <p14:nvContentPartPr>
                  <p14:cNvPr id="1211" name="Ink 1210">
                    <a:extLst>
                      <a:ext uri="{FF2B5EF4-FFF2-40B4-BE49-F238E27FC236}">
                        <a16:creationId xmlns:a16="http://schemas.microsoft.com/office/drawing/2014/main" id="{59AC4383-5EA0-EECA-04DA-71D60C55D62E}"/>
                      </a:ext>
                    </a:extLst>
                  </p14:cNvPr>
                  <p14:cNvContentPartPr/>
                  <p14:nvPr/>
                </p14:nvContentPartPr>
                <p14:xfrm>
                  <a:off x="7097263" y="5927640"/>
                  <a:ext cx="97560" cy="16200"/>
                </p14:xfrm>
              </p:contentPart>
            </mc:Choice>
            <mc:Fallback xmlns="">
              <p:pic>
                <p:nvPicPr>
                  <p:cNvPr id="1211" name="Ink 1210">
                    <a:extLst>
                      <a:ext uri="{FF2B5EF4-FFF2-40B4-BE49-F238E27FC236}">
                        <a16:creationId xmlns:a16="http://schemas.microsoft.com/office/drawing/2014/main" id="{59AC4383-5EA0-EECA-04DA-71D60C55D62E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7088263" y="5873640"/>
                    <a:ext cx="11520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8">
                <p14:nvContentPartPr>
                  <p14:cNvPr id="1212" name="Ink 1211">
                    <a:extLst>
                      <a:ext uri="{FF2B5EF4-FFF2-40B4-BE49-F238E27FC236}">
                        <a16:creationId xmlns:a16="http://schemas.microsoft.com/office/drawing/2014/main" id="{91D18734-BCAC-3916-3865-62A95AC1103A}"/>
                      </a:ext>
                    </a:extLst>
                  </p14:cNvPr>
                  <p14:cNvContentPartPr/>
                  <p14:nvPr/>
                </p14:nvContentPartPr>
                <p14:xfrm>
                  <a:off x="7412983" y="5893440"/>
                  <a:ext cx="50400" cy="6840"/>
                </p14:xfrm>
              </p:contentPart>
            </mc:Choice>
            <mc:Fallback xmlns="">
              <p:pic>
                <p:nvPicPr>
                  <p:cNvPr id="1212" name="Ink 1211">
                    <a:extLst>
                      <a:ext uri="{FF2B5EF4-FFF2-40B4-BE49-F238E27FC236}">
                        <a16:creationId xmlns:a16="http://schemas.microsoft.com/office/drawing/2014/main" id="{91D18734-BCAC-3916-3865-62A95AC1103A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7404343" y="5839440"/>
                    <a:ext cx="68040" cy="11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0">
                <p14:nvContentPartPr>
                  <p14:cNvPr id="1234" name="Ink 1233">
                    <a:extLst>
                      <a:ext uri="{FF2B5EF4-FFF2-40B4-BE49-F238E27FC236}">
                        <a16:creationId xmlns:a16="http://schemas.microsoft.com/office/drawing/2014/main" id="{58F65FD3-DF1F-66B2-FA30-DEB878A971D7}"/>
                      </a:ext>
                    </a:extLst>
                  </p14:cNvPr>
                  <p14:cNvContentPartPr/>
                  <p14:nvPr/>
                </p14:nvContentPartPr>
                <p14:xfrm>
                  <a:off x="6643663" y="5246520"/>
                  <a:ext cx="1054080" cy="904680"/>
                </p14:xfrm>
              </p:contentPart>
            </mc:Choice>
            <mc:Fallback xmlns="">
              <p:pic>
                <p:nvPicPr>
                  <p:cNvPr id="1234" name="Ink 1233">
                    <a:extLst>
                      <a:ext uri="{FF2B5EF4-FFF2-40B4-BE49-F238E27FC236}">
                        <a16:creationId xmlns:a16="http://schemas.microsoft.com/office/drawing/2014/main" id="{58F65FD3-DF1F-66B2-FA30-DEB878A971D7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6580663" y="4868520"/>
                    <a:ext cx="1179720" cy="1660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236" name="Cylinder 1235">
              <a:extLst>
                <a:ext uri="{FF2B5EF4-FFF2-40B4-BE49-F238E27FC236}">
                  <a16:creationId xmlns:a16="http://schemas.microsoft.com/office/drawing/2014/main" id="{4AFFD124-0598-C011-76FC-6C1CC2E2077F}"/>
                </a:ext>
              </a:extLst>
            </p:cNvPr>
            <p:cNvSpPr/>
            <p:nvPr/>
          </p:nvSpPr>
          <p:spPr>
            <a:xfrm>
              <a:off x="7023758" y="3428999"/>
              <a:ext cx="45719" cy="140569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38" name="Ink 1237">
                  <a:extLst>
                    <a:ext uri="{FF2B5EF4-FFF2-40B4-BE49-F238E27FC236}">
                      <a16:creationId xmlns:a16="http://schemas.microsoft.com/office/drawing/2014/main" id="{49C9ADB1-7F25-DBF6-4BB2-1DF33C25A1D8}"/>
                    </a:ext>
                  </a:extLst>
                </p14:cNvPr>
                <p14:cNvContentPartPr/>
                <p14:nvPr/>
              </p14:nvContentPartPr>
              <p14:xfrm>
                <a:off x="7710533" y="2253781"/>
                <a:ext cx="2337480" cy="2780280"/>
              </p14:xfrm>
            </p:contentPart>
          </mc:Choice>
          <mc:Fallback xmlns="">
            <p:pic>
              <p:nvPicPr>
                <p:cNvPr id="1238" name="Ink 1237">
                  <a:extLst>
                    <a:ext uri="{FF2B5EF4-FFF2-40B4-BE49-F238E27FC236}">
                      <a16:creationId xmlns:a16="http://schemas.microsoft.com/office/drawing/2014/main" id="{49C9ADB1-7F25-DBF6-4BB2-1DF33C25A1D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29080" y="2165750"/>
                  <a:ext cx="2499921" cy="29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39" name="Ink 1238">
                  <a:extLst>
                    <a:ext uri="{FF2B5EF4-FFF2-40B4-BE49-F238E27FC236}">
                      <a16:creationId xmlns:a16="http://schemas.microsoft.com/office/drawing/2014/main" id="{0C694BE6-5463-EAF7-C1CF-40DA7F4E2F2D}"/>
                    </a:ext>
                  </a:extLst>
                </p14:cNvPr>
                <p14:cNvContentPartPr/>
                <p14:nvPr/>
              </p14:nvContentPartPr>
              <p14:xfrm>
                <a:off x="9812023" y="1938206"/>
                <a:ext cx="104400" cy="144000"/>
              </p14:xfrm>
            </p:contentPart>
          </mc:Choice>
          <mc:Fallback xmlns="">
            <p:pic>
              <p:nvPicPr>
                <p:cNvPr id="1239" name="Ink 1238">
                  <a:extLst>
                    <a:ext uri="{FF2B5EF4-FFF2-40B4-BE49-F238E27FC236}">
                      <a16:creationId xmlns:a16="http://schemas.microsoft.com/office/drawing/2014/main" id="{0C694BE6-5463-EAF7-C1CF-40DA7F4E2F2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730823" y="1850401"/>
                  <a:ext cx="266336" cy="31910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47" name="Cylinder 1246">
              <a:extLst>
                <a:ext uri="{FF2B5EF4-FFF2-40B4-BE49-F238E27FC236}">
                  <a16:creationId xmlns:a16="http://schemas.microsoft.com/office/drawing/2014/main" id="{E5F7D9F0-A16D-A0F4-9046-02A9C66BEBD6}"/>
                </a:ext>
              </a:extLst>
            </p:cNvPr>
            <p:cNvSpPr/>
            <p:nvPr/>
          </p:nvSpPr>
          <p:spPr>
            <a:xfrm>
              <a:off x="4266700" y="1245351"/>
              <a:ext cx="61382" cy="121926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0" name="Group 1249">
              <a:extLst>
                <a:ext uri="{FF2B5EF4-FFF2-40B4-BE49-F238E27FC236}">
                  <a16:creationId xmlns:a16="http://schemas.microsoft.com/office/drawing/2014/main" id="{112CA012-4A9F-0075-AB03-1FF3A332FDEA}"/>
                </a:ext>
              </a:extLst>
            </p:cNvPr>
            <p:cNvGrpSpPr/>
            <p:nvPr/>
          </p:nvGrpSpPr>
          <p:grpSpPr>
            <a:xfrm>
              <a:off x="4031261" y="2878477"/>
              <a:ext cx="768389" cy="1253370"/>
              <a:chOff x="4250186" y="2839796"/>
              <a:chExt cx="768389" cy="125337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984C086-DD52-496C-FD3C-63FAC8779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0186" y="2839796"/>
                <a:ext cx="768389" cy="1219263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6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79A21322-7BF8-4CDF-A575-6AB80580C779}"/>
                      </a:ext>
                    </a:extLst>
                  </p14:cNvPr>
                  <p14:cNvContentPartPr/>
                  <p14:nvPr/>
                </p14:nvContentPartPr>
                <p14:xfrm>
                  <a:off x="4330303" y="3460646"/>
                  <a:ext cx="580320" cy="63252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79A21322-7BF8-4CDF-A575-6AB80580C779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4292143" y="3422464"/>
                    <a:ext cx="656280" cy="70852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55" name="Group 1254">
              <a:extLst>
                <a:ext uri="{FF2B5EF4-FFF2-40B4-BE49-F238E27FC236}">
                  <a16:creationId xmlns:a16="http://schemas.microsoft.com/office/drawing/2014/main" id="{5E7F68C7-DB12-4526-C027-93FEA873C899}"/>
                </a:ext>
              </a:extLst>
            </p:cNvPr>
            <p:cNvGrpSpPr/>
            <p:nvPr/>
          </p:nvGrpSpPr>
          <p:grpSpPr>
            <a:xfrm>
              <a:off x="1162663" y="2209646"/>
              <a:ext cx="133920" cy="347400"/>
              <a:chOff x="1162663" y="2209646"/>
              <a:chExt cx="133920" cy="347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51" name="Ink 1250">
                    <a:extLst>
                      <a:ext uri="{FF2B5EF4-FFF2-40B4-BE49-F238E27FC236}">
                        <a16:creationId xmlns:a16="http://schemas.microsoft.com/office/drawing/2014/main" id="{E3513C87-27C8-6F7F-B468-58D094E87619}"/>
                      </a:ext>
                    </a:extLst>
                  </p14:cNvPr>
                  <p14:cNvContentPartPr/>
                  <p14:nvPr/>
                </p14:nvContentPartPr>
                <p14:xfrm>
                  <a:off x="1173103" y="2209646"/>
                  <a:ext cx="123480" cy="347400"/>
                </p14:xfrm>
              </p:contentPart>
            </mc:Choice>
            <mc:Fallback xmlns="">
              <p:pic>
                <p:nvPicPr>
                  <p:cNvPr id="1251" name="Ink 1250">
                    <a:extLst>
                      <a:ext uri="{FF2B5EF4-FFF2-40B4-BE49-F238E27FC236}">
                        <a16:creationId xmlns:a16="http://schemas.microsoft.com/office/drawing/2014/main" id="{E3513C87-27C8-6F7F-B468-58D094E87619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137103" y="2174006"/>
                    <a:ext cx="195120" cy="41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252" name="Ink 1251">
                    <a:extLst>
                      <a:ext uri="{FF2B5EF4-FFF2-40B4-BE49-F238E27FC236}">
                        <a16:creationId xmlns:a16="http://schemas.microsoft.com/office/drawing/2014/main" id="{6ED9067A-B709-9AB6-2B08-DDEF24338977}"/>
                      </a:ext>
                    </a:extLst>
                  </p14:cNvPr>
                  <p14:cNvContentPartPr/>
                  <p14:nvPr/>
                </p14:nvContentPartPr>
                <p14:xfrm>
                  <a:off x="1162663" y="2405126"/>
                  <a:ext cx="2160" cy="360"/>
                </p14:xfrm>
              </p:contentPart>
            </mc:Choice>
            <mc:Fallback xmlns="">
              <p:pic>
                <p:nvPicPr>
                  <p:cNvPr id="1252" name="Ink 1251">
                    <a:extLst>
                      <a:ext uri="{FF2B5EF4-FFF2-40B4-BE49-F238E27FC236}">
                        <a16:creationId xmlns:a16="http://schemas.microsoft.com/office/drawing/2014/main" id="{6ED9067A-B709-9AB6-2B08-DDEF24338977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126663" y="2369486"/>
                    <a:ext cx="738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254" name="Ink 1253">
                    <a:extLst>
                      <a:ext uri="{FF2B5EF4-FFF2-40B4-BE49-F238E27FC236}">
                        <a16:creationId xmlns:a16="http://schemas.microsoft.com/office/drawing/2014/main" id="{DC3FFEDE-377F-65D1-D469-00B4670EBF56}"/>
                      </a:ext>
                    </a:extLst>
                  </p14:cNvPr>
                  <p14:cNvContentPartPr/>
                  <p14:nvPr/>
                </p14:nvContentPartPr>
                <p14:xfrm>
                  <a:off x="1197223" y="2231246"/>
                  <a:ext cx="22320" cy="140400"/>
                </p14:xfrm>
              </p:contentPart>
            </mc:Choice>
            <mc:Fallback xmlns="">
              <p:pic>
                <p:nvPicPr>
                  <p:cNvPr id="1254" name="Ink 1253">
                    <a:extLst>
                      <a:ext uri="{FF2B5EF4-FFF2-40B4-BE49-F238E27FC236}">
                        <a16:creationId xmlns:a16="http://schemas.microsoft.com/office/drawing/2014/main" id="{DC3FFEDE-377F-65D1-D469-00B4670EBF56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161223" y="2195606"/>
                    <a:ext cx="93960" cy="212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56" name="Ink 1255">
                  <a:extLst>
                    <a:ext uri="{FF2B5EF4-FFF2-40B4-BE49-F238E27FC236}">
                      <a16:creationId xmlns:a16="http://schemas.microsoft.com/office/drawing/2014/main" id="{031CAA69-C8A7-EB1B-5E10-969BD1B0A29E}"/>
                    </a:ext>
                  </a:extLst>
                </p14:cNvPr>
                <p14:cNvContentPartPr/>
                <p14:nvPr/>
              </p14:nvContentPartPr>
              <p14:xfrm>
                <a:off x="2373343" y="2220806"/>
                <a:ext cx="108360" cy="218520"/>
              </p14:xfrm>
            </p:contentPart>
          </mc:Choice>
          <mc:Fallback xmlns="">
            <p:pic>
              <p:nvPicPr>
                <p:cNvPr id="1256" name="Ink 1255">
                  <a:extLst>
                    <a:ext uri="{FF2B5EF4-FFF2-40B4-BE49-F238E27FC236}">
                      <a16:creationId xmlns:a16="http://schemas.microsoft.com/office/drawing/2014/main" id="{031CAA69-C8A7-EB1B-5E10-969BD1B0A29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26837" y="2170572"/>
                  <a:ext cx="200908" cy="318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60" name="Ink 1259">
                  <a:extLst>
                    <a:ext uri="{FF2B5EF4-FFF2-40B4-BE49-F238E27FC236}">
                      <a16:creationId xmlns:a16="http://schemas.microsoft.com/office/drawing/2014/main" id="{6933B297-B6BB-BD4E-5A43-1C3F35933E49}"/>
                    </a:ext>
                  </a:extLst>
                </p14:cNvPr>
                <p14:cNvContentPartPr/>
                <p14:nvPr/>
              </p14:nvContentPartPr>
              <p14:xfrm>
                <a:off x="2355343" y="2307926"/>
                <a:ext cx="7200" cy="84960"/>
              </p14:xfrm>
            </p:contentPart>
          </mc:Choice>
          <mc:Fallback xmlns="">
            <p:pic>
              <p:nvPicPr>
                <p:cNvPr id="1260" name="Ink 1259">
                  <a:extLst>
                    <a:ext uri="{FF2B5EF4-FFF2-40B4-BE49-F238E27FC236}">
                      <a16:creationId xmlns:a16="http://schemas.microsoft.com/office/drawing/2014/main" id="{6933B297-B6BB-BD4E-5A43-1C3F35933E4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10343" y="2257654"/>
                  <a:ext cx="96750" cy="1850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61" name="Ink 1260">
                  <a:extLst>
                    <a:ext uri="{FF2B5EF4-FFF2-40B4-BE49-F238E27FC236}">
                      <a16:creationId xmlns:a16="http://schemas.microsoft.com/office/drawing/2014/main" id="{B327A4FC-6167-BEBB-10CD-AC853A4A44B5}"/>
                    </a:ext>
                  </a:extLst>
                </p14:cNvPr>
                <p14:cNvContentPartPr/>
                <p14:nvPr/>
              </p14:nvContentPartPr>
              <p14:xfrm>
                <a:off x="3874799" y="2144126"/>
                <a:ext cx="144360" cy="298800"/>
              </p14:xfrm>
            </p:contentPart>
          </mc:Choice>
          <mc:Fallback xmlns="">
            <p:pic>
              <p:nvPicPr>
                <p:cNvPr id="1261" name="Ink 1260">
                  <a:extLst>
                    <a:ext uri="{FF2B5EF4-FFF2-40B4-BE49-F238E27FC236}">
                      <a16:creationId xmlns:a16="http://schemas.microsoft.com/office/drawing/2014/main" id="{B327A4FC-6167-BEBB-10CD-AC853A4A44B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28231" y="2093823"/>
                  <a:ext cx="237030" cy="398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62" name="Ink 1261">
                  <a:extLst>
                    <a:ext uri="{FF2B5EF4-FFF2-40B4-BE49-F238E27FC236}">
                      <a16:creationId xmlns:a16="http://schemas.microsoft.com/office/drawing/2014/main" id="{658E71AF-BCD4-D747-C760-310D32FF6E32}"/>
                    </a:ext>
                  </a:extLst>
                </p14:cNvPr>
                <p14:cNvContentPartPr/>
                <p14:nvPr/>
              </p14:nvContentPartPr>
              <p14:xfrm>
                <a:off x="5070359" y="2155286"/>
                <a:ext cx="57600" cy="296280"/>
              </p14:xfrm>
            </p:contentPart>
          </mc:Choice>
          <mc:Fallback xmlns="">
            <p:pic>
              <p:nvPicPr>
                <p:cNvPr id="1262" name="Ink 1261">
                  <a:extLst>
                    <a:ext uri="{FF2B5EF4-FFF2-40B4-BE49-F238E27FC236}">
                      <a16:creationId xmlns:a16="http://schemas.microsoft.com/office/drawing/2014/main" id="{658E71AF-BCD4-D747-C760-310D32FF6E3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24279" y="2104984"/>
                  <a:ext cx="149299" cy="39638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37" name="Group 1336">
              <a:extLst>
                <a:ext uri="{FF2B5EF4-FFF2-40B4-BE49-F238E27FC236}">
                  <a16:creationId xmlns:a16="http://schemas.microsoft.com/office/drawing/2014/main" id="{99F2E953-6124-D8F1-83DE-1F698DDF182F}"/>
                </a:ext>
              </a:extLst>
            </p:cNvPr>
            <p:cNvGrpSpPr/>
            <p:nvPr/>
          </p:nvGrpSpPr>
          <p:grpSpPr>
            <a:xfrm>
              <a:off x="8013478" y="3235294"/>
              <a:ext cx="1457625" cy="2828152"/>
              <a:chOff x="8013478" y="3235294"/>
              <a:chExt cx="1457625" cy="282815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CCBC82FD-B93E-D0A4-F0E8-B65E111E9462}"/>
                      </a:ext>
                    </a:extLst>
                  </p14:cNvPr>
                  <p14:cNvContentPartPr/>
                  <p14:nvPr/>
                </p14:nvContentPartPr>
                <p14:xfrm>
                  <a:off x="8714743" y="4593840"/>
                  <a:ext cx="756360" cy="5184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CCBC82FD-B93E-D0A4-F0E8-B65E111E9462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8708623" y="4587720"/>
                    <a:ext cx="768600" cy="640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94" name="Group 1193">
                <a:extLst>
                  <a:ext uri="{FF2B5EF4-FFF2-40B4-BE49-F238E27FC236}">
                    <a16:creationId xmlns:a16="http://schemas.microsoft.com/office/drawing/2014/main" id="{1255D9D8-467E-150B-CE1E-E1A8AD89F190}"/>
                  </a:ext>
                </a:extLst>
              </p:cNvPr>
              <p:cNvGrpSpPr/>
              <p:nvPr/>
            </p:nvGrpSpPr>
            <p:grpSpPr>
              <a:xfrm>
                <a:off x="8013478" y="4114179"/>
                <a:ext cx="1435473" cy="1872581"/>
                <a:chOff x="6672463" y="4125480"/>
                <a:chExt cx="1100160" cy="1546200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72E693A5-6211-C3E3-15E1-4492507C67EC}"/>
                    </a:ext>
                  </a:extLst>
                </p:cNvPr>
                <p:cNvGrpSpPr/>
                <p:nvPr/>
              </p:nvGrpSpPr>
              <p:grpSpPr>
                <a:xfrm>
                  <a:off x="7772263" y="4125480"/>
                  <a:ext cx="360" cy="11520"/>
                  <a:chOff x="7772263" y="4125480"/>
                  <a:chExt cx="360" cy="115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3" name="Ink 12">
                        <a:extLst>
                          <a:ext uri="{FF2B5EF4-FFF2-40B4-BE49-F238E27FC236}">
                            <a16:creationId xmlns:a16="http://schemas.microsoft.com/office/drawing/2014/main" id="{3E4D8BED-16BE-19E8-686B-D6500CB7390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72263" y="4125480"/>
                      <a:ext cx="360" cy="4680"/>
                    </p14:xfrm>
                  </p:contentPart>
                </mc:Choice>
                <mc:Fallback xmlns="">
                  <p:pic>
                    <p:nvPicPr>
                      <p:cNvPr id="13" name="Ink 12">
                        <a:extLst>
                          <a:ext uri="{FF2B5EF4-FFF2-40B4-BE49-F238E27FC236}">
                            <a16:creationId xmlns:a16="http://schemas.microsoft.com/office/drawing/2014/main" id="{3E4D8BED-16BE-19E8-686B-D6500CB739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7766143" y="4120507"/>
                        <a:ext cx="12600" cy="146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4" name="Ink 13">
                        <a:extLst>
                          <a:ext uri="{FF2B5EF4-FFF2-40B4-BE49-F238E27FC236}">
                            <a16:creationId xmlns:a16="http://schemas.microsoft.com/office/drawing/2014/main" id="{5B4E6B6E-A55A-7B89-78CB-9831B3D59AA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72263" y="413664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4" name="Ink 13">
                        <a:extLst>
                          <a:ext uri="{FF2B5EF4-FFF2-40B4-BE49-F238E27FC236}">
                            <a16:creationId xmlns:a16="http://schemas.microsoft.com/office/drawing/2014/main" id="{5B4E6B6E-A55A-7B89-78CB-9831B3D59A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7766143" y="4130520"/>
                        <a:ext cx="12600" cy="12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25" name="Ink 24">
                      <a:extLst>
                        <a:ext uri="{FF2B5EF4-FFF2-40B4-BE49-F238E27FC236}">
                          <a16:creationId xmlns:a16="http://schemas.microsoft.com/office/drawing/2014/main" id="{D3D54DF6-F9D6-42DF-F825-24E6843C6A7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35903" y="5438040"/>
                    <a:ext cx="106200" cy="63000"/>
                  </p14:xfrm>
                </p:contentPart>
              </mc:Choice>
              <mc:Fallback xmlns="">
                <p:pic>
                  <p:nvPicPr>
                    <p:cNvPr id="25" name="Ink 24">
                      <a:extLst>
                        <a:ext uri="{FF2B5EF4-FFF2-40B4-BE49-F238E27FC236}">
                          <a16:creationId xmlns:a16="http://schemas.microsoft.com/office/drawing/2014/main" id="{D3D54DF6-F9D6-42DF-F825-24E6843C6A73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6831214" y="5432988"/>
                      <a:ext cx="115579" cy="731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26" name="Ink 25">
                      <a:extLst>
                        <a:ext uri="{FF2B5EF4-FFF2-40B4-BE49-F238E27FC236}">
                          <a16:creationId xmlns:a16="http://schemas.microsoft.com/office/drawing/2014/main" id="{13FF2FE5-2B3E-247D-E66E-E9A1D83D3FE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4823" y="5312400"/>
                    <a:ext cx="115560" cy="93240"/>
                  </p14:xfrm>
                </p:contentPart>
              </mc:Choice>
              <mc:Fallback xmlns="">
                <p:pic>
                  <p:nvPicPr>
                    <p:cNvPr id="26" name="Ink 25">
                      <a:extLst>
                        <a:ext uri="{FF2B5EF4-FFF2-40B4-BE49-F238E27FC236}">
                          <a16:creationId xmlns:a16="http://schemas.microsoft.com/office/drawing/2014/main" id="{13FF2FE5-2B3E-247D-E66E-E9A1D83D3FEC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6920134" y="5307336"/>
                      <a:ext cx="124937" cy="1033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9D8536B3-D66F-9D35-A452-14AE5FAE27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69303" y="5377560"/>
                    <a:ext cx="61560" cy="8532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9D8536B3-D66F-9D35-A452-14AE5FAE2732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6764589" y="5372506"/>
                      <a:ext cx="70988" cy="95428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1193" name="Group 1192">
                  <a:extLst>
                    <a:ext uri="{FF2B5EF4-FFF2-40B4-BE49-F238E27FC236}">
                      <a16:creationId xmlns:a16="http://schemas.microsoft.com/office/drawing/2014/main" id="{82AB2635-0CDF-A4B8-9C02-8E37ACBA1B32}"/>
                    </a:ext>
                  </a:extLst>
                </p:cNvPr>
                <p:cNvGrpSpPr/>
                <p:nvPr/>
              </p:nvGrpSpPr>
              <p:grpSpPr>
                <a:xfrm>
                  <a:off x="6672463" y="4974720"/>
                  <a:ext cx="904320" cy="696960"/>
                  <a:chOff x="6672463" y="4974720"/>
                  <a:chExt cx="904320" cy="6969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27" name="Ink 26">
                        <a:extLst>
                          <a:ext uri="{FF2B5EF4-FFF2-40B4-BE49-F238E27FC236}">
                            <a16:creationId xmlns:a16="http://schemas.microsoft.com/office/drawing/2014/main" id="{AB19D56D-7FCE-42FB-910A-750CE2A52E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90903" y="5273160"/>
                      <a:ext cx="91080" cy="7344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AB19D56D-7FCE-42FB-910A-750CE2A52E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786211" y="5268105"/>
                        <a:ext cx="100464" cy="835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28" name="Ink 27">
                        <a:extLst>
                          <a:ext uri="{FF2B5EF4-FFF2-40B4-BE49-F238E27FC236}">
                            <a16:creationId xmlns:a16="http://schemas.microsoft.com/office/drawing/2014/main" id="{C07D5EB3-0229-B35A-2773-4A99B66E0F7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44263" y="5336520"/>
                      <a:ext cx="59400" cy="3708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C07D5EB3-0229-B35A-2773-4A99B66E0F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6939566" y="5331436"/>
                        <a:ext cx="68793" cy="472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30" name="Ink 29">
                        <a:extLst>
                          <a:ext uri="{FF2B5EF4-FFF2-40B4-BE49-F238E27FC236}">
                            <a16:creationId xmlns:a16="http://schemas.microsoft.com/office/drawing/2014/main" id="{25A7722B-9252-3CAA-B3D9-619E3D7AB31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91423" y="5527680"/>
                      <a:ext cx="96480" cy="7632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25A7722B-9252-3CAA-B3D9-619E3D7AB3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6986723" y="5522632"/>
                        <a:ext cx="105879" cy="86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31" name="Ink 30">
                        <a:extLst>
                          <a:ext uri="{FF2B5EF4-FFF2-40B4-BE49-F238E27FC236}">
                            <a16:creationId xmlns:a16="http://schemas.microsoft.com/office/drawing/2014/main" id="{7C5EC560-ECE2-B8C5-FCE7-CDBC83EE1A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89063" y="5497440"/>
                      <a:ext cx="72000" cy="5508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C5EC560-ECE2-B8C5-FCE7-CDBC83EE1A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7184373" y="5492379"/>
                        <a:ext cx="81379" cy="652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34" name="Ink 33">
                        <a:extLst>
                          <a:ext uri="{FF2B5EF4-FFF2-40B4-BE49-F238E27FC236}">
                            <a16:creationId xmlns:a16="http://schemas.microsoft.com/office/drawing/2014/main" id="{6FDA9CD5-7597-A434-7A5A-2EEA8BB2F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21303" y="5536320"/>
                      <a:ext cx="66240" cy="36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6FDA9CD5-7597-A434-7A5A-2EEA8BB2F5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7016591" y="5531262"/>
                        <a:ext cx="75663" cy="461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35" name="Ink 34">
                        <a:extLst>
                          <a:ext uri="{FF2B5EF4-FFF2-40B4-BE49-F238E27FC236}">
                            <a16:creationId xmlns:a16="http://schemas.microsoft.com/office/drawing/2014/main" id="{220A7E77-2273-F3A5-2902-CF472CF610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07703" y="5431920"/>
                      <a:ext cx="77400" cy="38520"/>
                    </p14:xfrm>
                  </p:contentPart>
                </mc:Choice>
                <mc:Fallback xmlns="">
                  <p:pic>
                    <p:nvPicPr>
                      <p:cNvPr id="35" name="Ink 34">
                        <a:extLst>
                          <a:ext uri="{FF2B5EF4-FFF2-40B4-BE49-F238E27FC236}">
                            <a16:creationId xmlns:a16="http://schemas.microsoft.com/office/drawing/2014/main" id="{220A7E77-2273-F3A5-2902-CF472CF610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7103020" y="5426844"/>
                        <a:ext cx="86765" cy="4867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36" name="Ink 35">
                        <a:extLst>
                          <a:ext uri="{FF2B5EF4-FFF2-40B4-BE49-F238E27FC236}">
                            <a16:creationId xmlns:a16="http://schemas.microsoft.com/office/drawing/2014/main" id="{6B08CAA2-B458-3FD2-79D4-51A1BAA37A0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32183" y="5304480"/>
                      <a:ext cx="61920" cy="62280"/>
                    </p14:xfrm>
                  </p:contentPart>
                </mc:Choice>
                <mc:Fallback xmlns="">
                  <p:pic>
                    <p:nvPicPr>
                      <p:cNvPr id="36" name="Ink 35">
                        <a:extLst>
                          <a:ext uri="{FF2B5EF4-FFF2-40B4-BE49-F238E27FC236}">
                            <a16:creationId xmlns:a16="http://schemas.microsoft.com/office/drawing/2014/main" id="{6B08CAA2-B458-3FD2-79D4-51A1BAA37A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7127484" y="5299414"/>
                        <a:ext cx="71319" cy="724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37" name="Ink 36">
                        <a:extLst>
                          <a:ext uri="{FF2B5EF4-FFF2-40B4-BE49-F238E27FC236}">
                            <a16:creationId xmlns:a16="http://schemas.microsoft.com/office/drawing/2014/main" id="{FF8E93A5-CBF3-6E8F-C5A5-29D5F966EB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75663" y="5420760"/>
                      <a:ext cx="26280" cy="2880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FF8E93A5-CBF3-6E8F-C5A5-29D5F966EB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7070960" y="5415713"/>
                        <a:ext cx="35685" cy="388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38" name="Ink 37">
                        <a:extLst>
                          <a:ext uri="{FF2B5EF4-FFF2-40B4-BE49-F238E27FC236}">
                            <a16:creationId xmlns:a16="http://schemas.microsoft.com/office/drawing/2014/main" id="{69DF11B5-D791-74D5-2E75-8AFCDF77D0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10143" y="5453520"/>
                      <a:ext cx="52920" cy="33120"/>
                    </p14:xfrm>
                  </p:contentPart>
                </mc:Choice>
                <mc:Fallback xmlns="">
                  <p:pic>
                    <p:nvPicPr>
                      <p:cNvPr id="38" name="Ink 37">
                        <a:extLst>
                          <a:ext uri="{FF2B5EF4-FFF2-40B4-BE49-F238E27FC236}">
                            <a16:creationId xmlns:a16="http://schemas.microsoft.com/office/drawing/2014/main" id="{69DF11B5-D791-74D5-2E75-8AFCDF77D0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7005457" y="5448448"/>
                        <a:ext cx="62291" cy="4326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39" name="Ink 38">
                        <a:extLst>
                          <a:ext uri="{FF2B5EF4-FFF2-40B4-BE49-F238E27FC236}">
                            <a16:creationId xmlns:a16="http://schemas.microsoft.com/office/drawing/2014/main" id="{A5AE037B-5F85-2E59-0765-C8C0419E0A0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31743" y="5244720"/>
                      <a:ext cx="84240" cy="87840"/>
                    </p14:xfrm>
                  </p:contentPart>
                </mc:Choice>
                <mc:Fallback xmlns="">
                  <p:pic>
                    <p:nvPicPr>
                      <p:cNvPr id="39" name="Ink 38">
                        <a:extLst>
                          <a:ext uri="{FF2B5EF4-FFF2-40B4-BE49-F238E27FC236}">
                            <a16:creationId xmlns:a16="http://schemas.microsoft.com/office/drawing/2014/main" id="{A5AE037B-5F85-2E59-0765-C8C0419E0A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7027048" y="5239658"/>
                        <a:ext cx="93631" cy="9796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40" name="Ink 39">
                        <a:extLst>
                          <a:ext uri="{FF2B5EF4-FFF2-40B4-BE49-F238E27FC236}">
                            <a16:creationId xmlns:a16="http://schemas.microsoft.com/office/drawing/2014/main" id="{F4087544-B5FB-512E-5096-7869C60AA91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86983" y="5325360"/>
                      <a:ext cx="69840" cy="71640"/>
                    </p14:xfrm>
                  </p:contentPart>
                </mc:Choice>
                <mc:Fallback xmlns="">
                  <p:pic>
                    <p:nvPicPr>
                      <p:cNvPr id="40" name="Ink 39">
                        <a:extLst>
                          <a:ext uri="{FF2B5EF4-FFF2-40B4-BE49-F238E27FC236}">
                            <a16:creationId xmlns:a16="http://schemas.microsoft.com/office/drawing/2014/main" id="{F4087544-B5FB-512E-5096-7869C60AA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7282272" y="5320285"/>
                        <a:ext cx="79263" cy="817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41" name="Ink 40">
                        <a:extLst>
                          <a:ext uri="{FF2B5EF4-FFF2-40B4-BE49-F238E27FC236}">
                            <a16:creationId xmlns:a16="http://schemas.microsoft.com/office/drawing/2014/main" id="{90E80425-E418-5D2B-0248-F6D9D38A84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80583" y="5234280"/>
                      <a:ext cx="110880" cy="69840"/>
                    </p14:xfrm>
                  </p:contentPart>
                </mc:Choice>
                <mc:Fallback xmlns="">
                  <p:pic>
                    <p:nvPicPr>
                      <p:cNvPr id="41" name="Ink 40">
                        <a:extLst>
                          <a:ext uri="{FF2B5EF4-FFF2-40B4-BE49-F238E27FC236}">
                            <a16:creationId xmlns:a16="http://schemas.microsoft.com/office/drawing/2014/main" id="{90E80425-E418-5D2B-0248-F6D9D38A84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7375894" y="5229228"/>
                        <a:ext cx="120258" cy="799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42" name="Ink 41">
                        <a:extLst>
                          <a:ext uri="{FF2B5EF4-FFF2-40B4-BE49-F238E27FC236}">
                            <a16:creationId xmlns:a16="http://schemas.microsoft.com/office/drawing/2014/main" id="{FF517E0A-2F01-3258-DF87-24CBD7CF8A2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69703" y="5185320"/>
                      <a:ext cx="45360" cy="59760"/>
                    </p14:xfrm>
                  </p:contentPart>
                </mc:Choice>
                <mc:Fallback xmlns="">
                  <p:pic>
                    <p:nvPicPr>
                      <p:cNvPr id="42" name="Ink 41">
                        <a:extLst>
                          <a:ext uri="{FF2B5EF4-FFF2-40B4-BE49-F238E27FC236}">
                            <a16:creationId xmlns:a16="http://schemas.microsoft.com/office/drawing/2014/main" id="{FF517E0A-2F01-3258-DF87-24CBD7CF8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7265001" y="5180266"/>
                        <a:ext cx="54764" cy="698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43" name="Ink 42">
                        <a:extLst>
                          <a:ext uri="{FF2B5EF4-FFF2-40B4-BE49-F238E27FC236}">
                            <a16:creationId xmlns:a16="http://schemas.microsoft.com/office/drawing/2014/main" id="{1CA0DA38-7BCD-1D35-40D8-B7D95779BC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82743" y="5126280"/>
                      <a:ext cx="58680" cy="42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1CA0DA38-7BCD-1D35-40D8-B7D95779BC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7378060" y="5121222"/>
                        <a:ext cx="68047" cy="529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45" name="Ink 44">
                        <a:extLst>
                          <a:ext uri="{FF2B5EF4-FFF2-40B4-BE49-F238E27FC236}">
                            <a16:creationId xmlns:a16="http://schemas.microsoft.com/office/drawing/2014/main" id="{6863C51B-849F-8B8B-87EF-593F5BD6B8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84023" y="5172720"/>
                      <a:ext cx="42120" cy="6660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6863C51B-849F-8B8B-87EF-593F5BD6B8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7179343" y="5167666"/>
                        <a:ext cx="51480" cy="767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46" name="Ink 45">
                        <a:extLst>
                          <a:ext uri="{FF2B5EF4-FFF2-40B4-BE49-F238E27FC236}">
                            <a16:creationId xmlns:a16="http://schemas.microsoft.com/office/drawing/2014/main" id="{FE136D34-B01F-0C3F-6268-DB83FC32771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62423" y="5308440"/>
                      <a:ext cx="18360" cy="4212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FE136D34-B01F-0C3F-6268-DB83FC3277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7157764" y="5303362"/>
                        <a:ext cx="27677" cy="5227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47" name="Ink 46">
                        <a:extLst>
                          <a:ext uri="{FF2B5EF4-FFF2-40B4-BE49-F238E27FC236}">
                            <a16:creationId xmlns:a16="http://schemas.microsoft.com/office/drawing/2014/main" id="{6C94E098-D79F-1E34-9D49-6321CC5466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97863" y="5431200"/>
                      <a:ext cx="91800" cy="74880"/>
                    </p14:xfrm>
                  </p:contentPart>
                </mc:Choice>
                <mc:Fallback xmlns="">
                  <p:pic>
                    <p:nvPicPr>
                      <p:cNvPr id="47" name="Ink 46">
                        <a:extLst>
                          <a:ext uri="{FF2B5EF4-FFF2-40B4-BE49-F238E27FC236}">
                            <a16:creationId xmlns:a16="http://schemas.microsoft.com/office/drawing/2014/main" id="{6C94E098-D79F-1E34-9D49-6321CC5466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7393162" y="5426149"/>
                        <a:ext cx="101201" cy="8498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48" name="Ink 47">
                        <a:extLst>
                          <a:ext uri="{FF2B5EF4-FFF2-40B4-BE49-F238E27FC236}">
                            <a16:creationId xmlns:a16="http://schemas.microsoft.com/office/drawing/2014/main" id="{658D6D5E-E38B-EC07-3C1B-92CA3C3820E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26223" y="5436960"/>
                      <a:ext cx="33120" cy="4896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658D6D5E-E38B-EC07-3C1B-92CA3C3820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7321531" y="5431916"/>
                        <a:ext cx="42504" cy="590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49" name="Ink 48">
                        <a:extLst>
                          <a:ext uri="{FF2B5EF4-FFF2-40B4-BE49-F238E27FC236}">
                            <a16:creationId xmlns:a16="http://schemas.microsoft.com/office/drawing/2014/main" id="{A3D79D18-3451-1929-F985-93143335A4D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39103" y="5442360"/>
                      <a:ext cx="43200" cy="360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A3D79D18-3451-1929-F985-93143335A4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7234395" y="5437260"/>
                        <a:ext cx="52615" cy="46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50" name="Ink 49">
                        <a:extLst>
                          <a:ext uri="{FF2B5EF4-FFF2-40B4-BE49-F238E27FC236}">
                            <a16:creationId xmlns:a16="http://schemas.microsoft.com/office/drawing/2014/main" id="{826DF207-51E2-D194-034E-E97A29E2747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10303" y="5399160"/>
                      <a:ext cx="12240" cy="38160"/>
                    </p14:xfrm>
                  </p:contentPart>
                </mc:Choice>
                <mc:Fallback xmlns="">
                  <p:pic>
                    <p:nvPicPr>
                      <p:cNvPr id="50" name="Ink 49">
                        <a:extLst>
                          <a:ext uri="{FF2B5EF4-FFF2-40B4-BE49-F238E27FC236}">
                            <a16:creationId xmlns:a16="http://schemas.microsoft.com/office/drawing/2014/main" id="{826DF207-51E2-D194-034E-E97A29E274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7205574" y="5394092"/>
                        <a:ext cx="21698" cy="48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51" name="Ink 50">
                        <a:extLst>
                          <a:ext uri="{FF2B5EF4-FFF2-40B4-BE49-F238E27FC236}">
                            <a16:creationId xmlns:a16="http://schemas.microsoft.com/office/drawing/2014/main" id="{8E249AA9-5466-0774-53A3-0AF321AD163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75663" y="5377560"/>
                      <a:ext cx="67680" cy="37080"/>
                    </p14:xfrm>
                  </p:contentPart>
                </mc:Choice>
                <mc:Fallback xmlns="">
                  <p:pic>
                    <p:nvPicPr>
                      <p:cNvPr id="51" name="Ink 50">
                        <a:extLst>
                          <a:ext uri="{FF2B5EF4-FFF2-40B4-BE49-F238E27FC236}">
                            <a16:creationId xmlns:a16="http://schemas.microsoft.com/office/drawing/2014/main" id="{8E249AA9-5466-0774-53A3-0AF321AD16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7070967" y="5372476"/>
                        <a:ext cx="77072" cy="472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52" name="Ink 51">
                        <a:extLst>
                          <a:ext uri="{FF2B5EF4-FFF2-40B4-BE49-F238E27FC236}">
                            <a16:creationId xmlns:a16="http://schemas.microsoft.com/office/drawing/2014/main" id="{F7F8D7B4-8287-D05C-472D-CB9BD1F1750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31743" y="5344800"/>
                      <a:ext cx="23400" cy="15480"/>
                    </p14:xfrm>
                  </p:contentPart>
                </mc:Choice>
                <mc:Fallback xmlns="">
                  <p:pic>
                    <p:nvPicPr>
                      <p:cNvPr id="52" name="Ink 51">
                        <a:extLst>
                          <a:ext uri="{FF2B5EF4-FFF2-40B4-BE49-F238E27FC236}">
                            <a16:creationId xmlns:a16="http://schemas.microsoft.com/office/drawing/2014/main" id="{F7F8D7B4-8287-D05C-472D-CB9BD1F17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7027007" y="5339739"/>
                        <a:ext cx="32871" cy="2560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53" name="Ink 52">
                        <a:extLst>
                          <a:ext uri="{FF2B5EF4-FFF2-40B4-BE49-F238E27FC236}">
                            <a16:creationId xmlns:a16="http://schemas.microsoft.com/office/drawing/2014/main" id="{3E51F801-41FD-CC7D-A931-98D5F2CD809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44623" y="5268480"/>
                      <a:ext cx="54720" cy="20880"/>
                    </p14:xfrm>
                  </p:contentPart>
                </mc:Choice>
                <mc:Fallback xmlns="">
                  <p:pic>
                    <p:nvPicPr>
                      <p:cNvPr id="53" name="Ink 52">
                        <a:extLst>
                          <a:ext uri="{FF2B5EF4-FFF2-40B4-BE49-F238E27FC236}">
                            <a16:creationId xmlns:a16="http://schemas.microsoft.com/office/drawing/2014/main" id="{3E51F801-41FD-CC7D-A931-98D5F2CD80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6939925" y="5263409"/>
                        <a:ext cx="64116" cy="3102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54" name="Ink 53">
                        <a:extLst>
                          <a:ext uri="{FF2B5EF4-FFF2-40B4-BE49-F238E27FC236}">
                            <a16:creationId xmlns:a16="http://schemas.microsoft.com/office/drawing/2014/main" id="{F29C296F-94BE-E2FC-7FF2-C3A95738032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10143" y="527964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F29C296F-94BE-E2FC-7FF2-C3A9573803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7004023" y="5273520"/>
                        <a:ext cx="12600" cy="12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55" name="Ink 54">
                        <a:extLst>
                          <a:ext uri="{FF2B5EF4-FFF2-40B4-BE49-F238E27FC236}">
                            <a16:creationId xmlns:a16="http://schemas.microsoft.com/office/drawing/2014/main" id="{3D819891-2984-2DAA-47C0-A8B1BD44EF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38863" y="5239320"/>
                      <a:ext cx="48240" cy="4644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3D819891-2984-2DAA-47C0-A8B1BD44EF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6934177" y="5234259"/>
                        <a:ext cx="57612" cy="565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57" name="Ink 56">
                        <a:extLst>
                          <a:ext uri="{FF2B5EF4-FFF2-40B4-BE49-F238E27FC236}">
                            <a16:creationId xmlns:a16="http://schemas.microsoft.com/office/drawing/2014/main" id="{0966AD35-6537-6C2A-D014-90EBD965AB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25103" y="5209800"/>
                      <a:ext cx="37800" cy="936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0966AD35-6537-6C2A-D014-90EBD965AB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6820378" y="5204827"/>
                        <a:ext cx="47250" cy="193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58" name="Ink 57">
                        <a:extLst>
                          <a:ext uri="{FF2B5EF4-FFF2-40B4-BE49-F238E27FC236}">
                            <a16:creationId xmlns:a16="http://schemas.microsoft.com/office/drawing/2014/main" id="{6E8FA3CC-7747-8182-F0C3-9A00E2C231D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32743" y="5162640"/>
                      <a:ext cx="56880" cy="450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6E8FA3CC-7747-8182-F0C3-9A00E2C231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6928026" y="5157574"/>
                        <a:ext cx="66314" cy="551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60" name="Ink 59">
                        <a:extLst>
                          <a:ext uri="{FF2B5EF4-FFF2-40B4-BE49-F238E27FC236}">
                            <a16:creationId xmlns:a16="http://schemas.microsoft.com/office/drawing/2014/main" id="{717F29BB-2A5B-114A-09EB-C9F9D39F9EF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59663" y="5161920"/>
                      <a:ext cx="52200" cy="727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717F29BB-2A5B-114A-09EB-C9F9D39F9E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6854968" y="5156874"/>
                        <a:ext cx="61590" cy="828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61" name="Ink 60">
                        <a:extLst>
                          <a:ext uri="{FF2B5EF4-FFF2-40B4-BE49-F238E27FC236}">
                            <a16:creationId xmlns:a16="http://schemas.microsoft.com/office/drawing/2014/main" id="{12597320-766C-3D5E-30A6-E30E6356334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14303" y="5167320"/>
                      <a:ext cx="38520" cy="3600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12597320-766C-3D5E-30A6-E30E635633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6809592" y="5162262"/>
                        <a:ext cx="47942" cy="461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63" name="Ink 62">
                        <a:extLst>
                          <a:ext uri="{FF2B5EF4-FFF2-40B4-BE49-F238E27FC236}">
                            <a16:creationId xmlns:a16="http://schemas.microsoft.com/office/drawing/2014/main" id="{FFDAA8A0-A563-9CAE-A549-EF7E1F9A022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55263" y="5225280"/>
                      <a:ext cx="22680" cy="18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FFDAA8A0-A563-9CAE-A549-EF7E1F9A02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6750503" y="5220246"/>
                        <a:ext cx="32200" cy="2842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025" name="Ink 1024">
                        <a:extLst>
                          <a:ext uri="{FF2B5EF4-FFF2-40B4-BE49-F238E27FC236}">
                            <a16:creationId xmlns:a16="http://schemas.microsoft.com/office/drawing/2014/main" id="{D70C10F0-1B15-3B53-CC80-524A5E6ADEB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41583" y="5312400"/>
                      <a:ext cx="38160" cy="49680"/>
                    </p14:xfrm>
                  </p:contentPart>
                </mc:Choice>
                <mc:Fallback xmlns="">
                  <p:pic>
                    <p:nvPicPr>
                      <p:cNvPr id="1025" name="Ink 1024">
                        <a:extLst>
                          <a:ext uri="{FF2B5EF4-FFF2-40B4-BE49-F238E27FC236}">
                            <a16:creationId xmlns:a16="http://schemas.microsoft.com/office/drawing/2014/main" id="{D70C10F0-1B15-3B53-CC80-524A5E6ADE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6736882" y="5307343"/>
                        <a:ext cx="47562" cy="5979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027" name="Ink 1026">
                        <a:extLst>
                          <a:ext uri="{FF2B5EF4-FFF2-40B4-BE49-F238E27FC236}">
                            <a16:creationId xmlns:a16="http://schemas.microsoft.com/office/drawing/2014/main" id="{E1EFD74E-23AD-F4AD-86DA-5094D98F00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694063" y="5440920"/>
                      <a:ext cx="76320" cy="51840"/>
                    </p14:xfrm>
                  </p:contentPart>
                </mc:Choice>
                <mc:Fallback xmlns="">
                  <p:pic>
                    <p:nvPicPr>
                      <p:cNvPr id="1027" name="Ink 1026">
                        <a:extLst>
                          <a:ext uri="{FF2B5EF4-FFF2-40B4-BE49-F238E27FC236}">
                            <a16:creationId xmlns:a16="http://schemas.microsoft.com/office/drawing/2014/main" id="{E1EFD74E-23AD-F4AD-86DA-5094D98F00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6689362" y="5435884"/>
                        <a:ext cx="85722" cy="619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029" name="Ink 1028">
                        <a:extLst>
                          <a:ext uri="{FF2B5EF4-FFF2-40B4-BE49-F238E27FC236}">
                            <a16:creationId xmlns:a16="http://schemas.microsoft.com/office/drawing/2014/main" id="{51C2AE8F-A617-8689-878B-F15B336547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42663" y="5518680"/>
                      <a:ext cx="133200" cy="95760"/>
                    </p14:xfrm>
                  </p:contentPart>
                </mc:Choice>
                <mc:Fallback xmlns="">
                  <p:pic>
                    <p:nvPicPr>
                      <p:cNvPr id="1029" name="Ink 1028">
                        <a:extLst>
                          <a:ext uri="{FF2B5EF4-FFF2-40B4-BE49-F238E27FC236}">
                            <a16:creationId xmlns:a16="http://schemas.microsoft.com/office/drawing/2014/main" id="{51C2AE8F-A617-8689-878B-F15B336547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6737965" y="5513624"/>
                        <a:ext cx="142596" cy="1058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033" name="Ink 1032">
                        <a:extLst>
                          <a:ext uri="{FF2B5EF4-FFF2-40B4-BE49-F238E27FC236}">
                            <a16:creationId xmlns:a16="http://schemas.microsoft.com/office/drawing/2014/main" id="{D48566DA-5A2C-13C2-9C79-68A6309950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48583" y="5595000"/>
                      <a:ext cx="92520" cy="52920"/>
                    </p14:xfrm>
                  </p:contentPart>
                </mc:Choice>
                <mc:Fallback xmlns="">
                  <p:pic>
                    <p:nvPicPr>
                      <p:cNvPr id="1033" name="Ink 1032">
                        <a:extLst>
                          <a:ext uri="{FF2B5EF4-FFF2-40B4-BE49-F238E27FC236}">
                            <a16:creationId xmlns:a16="http://schemas.microsoft.com/office/drawing/2014/main" id="{D48566DA-5A2C-13C2-9C79-68A6309950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6943902" y="5589946"/>
                        <a:ext cx="101882" cy="6302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034" name="Ink 1033">
                        <a:extLst>
                          <a:ext uri="{FF2B5EF4-FFF2-40B4-BE49-F238E27FC236}">
                            <a16:creationId xmlns:a16="http://schemas.microsoft.com/office/drawing/2014/main" id="{599E0874-75A9-D007-A4C5-816F75DB6F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63903" y="5528760"/>
                      <a:ext cx="73800" cy="43920"/>
                    </p14:xfrm>
                  </p:contentPart>
                </mc:Choice>
                <mc:Fallback xmlns="">
                  <p:pic>
                    <p:nvPicPr>
                      <p:cNvPr id="1034" name="Ink 1033">
                        <a:extLst>
                          <a:ext uri="{FF2B5EF4-FFF2-40B4-BE49-F238E27FC236}">
                            <a16:creationId xmlns:a16="http://schemas.microsoft.com/office/drawing/2014/main" id="{599E0874-75A9-D007-A4C5-816F75DB6F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6759204" y="5523715"/>
                        <a:ext cx="83198" cy="540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035" name="Ink 1034">
                        <a:extLst>
                          <a:ext uri="{FF2B5EF4-FFF2-40B4-BE49-F238E27FC236}">
                            <a16:creationId xmlns:a16="http://schemas.microsoft.com/office/drawing/2014/main" id="{7C00621F-BA6B-2500-849E-E83664BE71F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66383" y="5565840"/>
                      <a:ext cx="94680" cy="84960"/>
                    </p14:xfrm>
                  </p:contentPart>
                </mc:Choice>
                <mc:Fallback xmlns="">
                  <p:pic>
                    <p:nvPicPr>
                      <p:cNvPr id="1035" name="Ink 1034">
                        <a:extLst>
                          <a:ext uri="{FF2B5EF4-FFF2-40B4-BE49-F238E27FC236}">
                            <a16:creationId xmlns:a16="http://schemas.microsoft.com/office/drawing/2014/main" id="{7C00621F-BA6B-2500-849E-E83664BE71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7161690" y="5560790"/>
                        <a:ext cx="104065" cy="950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036" name="Ink 1035">
                        <a:extLst>
                          <a:ext uri="{FF2B5EF4-FFF2-40B4-BE49-F238E27FC236}">
                            <a16:creationId xmlns:a16="http://schemas.microsoft.com/office/drawing/2014/main" id="{1383A9E8-480B-5327-A691-B46B91C81B4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61503" y="5539200"/>
                      <a:ext cx="95040" cy="87120"/>
                    </p14:xfrm>
                  </p:contentPart>
                </mc:Choice>
                <mc:Fallback xmlns="">
                  <p:pic>
                    <p:nvPicPr>
                      <p:cNvPr id="1036" name="Ink 1035">
                        <a:extLst>
                          <a:ext uri="{FF2B5EF4-FFF2-40B4-BE49-F238E27FC236}">
                            <a16:creationId xmlns:a16="http://schemas.microsoft.com/office/drawing/2014/main" id="{1383A9E8-480B-5327-A691-B46B91C81B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7356820" y="5534145"/>
                        <a:ext cx="104406" cy="972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038" name="Ink 1037">
                        <a:extLst>
                          <a:ext uri="{FF2B5EF4-FFF2-40B4-BE49-F238E27FC236}">
                            <a16:creationId xmlns:a16="http://schemas.microsoft.com/office/drawing/2014/main" id="{FE115F47-BA57-8231-9D94-4E62DE6B54D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10183" y="5467200"/>
                      <a:ext cx="66600" cy="64440"/>
                    </p14:xfrm>
                  </p:contentPart>
                </mc:Choice>
                <mc:Fallback xmlns="">
                  <p:pic>
                    <p:nvPicPr>
                      <p:cNvPr id="1038" name="Ink 1037">
                        <a:extLst>
                          <a:ext uri="{FF2B5EF4-FFF2-40B4-BE49-F238E27FC236}">
                            <a16:creationId xmlns:a16="http://schemas.microsoft.com/office/drawing/2014/main" id="{FE115F47-BA57-8231-9D94-4E62DE6B54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7505485" y="5462152"/>
                        <a:ext cx="75996" cy="745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040" name="Ink 1039">
                        <a:extLst>
                          <a:ext uri="{FF2B5EF4-FFF2-40B4-BE49-F238E27FC236}">
                            <a16:creationId xmlns:a16="http://schemas.microsoft.com/office/drawing/2014/main" id="{F7E509F9-F4E6-6973-01A5-BAA4B11DC80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69503" y="5374320"/>
                      <a:ext cx="59760" cy="58320"/>
                    </p14:xfrm>
                  </p:contentPart>
                </mc:Choice>
                <mc:Fallback xmlns="">
                  <p:pic>
                    <p:nvPicPr>
                      <p:cNvPr id="1040" name="Ink 1039">
                        <a:extLst>
                          <a:ext uri="{FF2B5EF4-FFF2-40B4-BE49-F238E27FC236}">
                            <a16:creationId xmlns:a16="http://schemas.microsoft.com/office/drawing/2014/main" id="{F7E509F9-F4E6-6973-01A5-BAA4B11DC8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7464800" y="5369262"/>
                        <a:ext cx="69167" cy="684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041" name="Ink 1040">
                        <a:extLst>
                          <a:ext uri="{FF2B5EF4-FFF2-40B4-BE49-F238E27FC236}">
                            <a16:creationId xmlns:a16="http://schemas.microsoft.com/office/drawing/2014/main" id="{C1F5A34A-599D-567E-9842-E1361BDDC3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38823" y="5344800"/>
                      <a:ext cx="60840" cy="56520"/>
                    </p14:xfrm>
                  </p:contentPart>
                </mc:Choice>
                <mc:Fallback xmlns="">
                  <p:pic>
                    <p:nvPicPr>
                      <p:cNvPr id="1041" name="Ink 1040">
                        <a:extLst>
                          <a:ext uri="{FF2B5EF4-FFF2-40B4-BE49-F238E27FC236}">
                            <a16:creationId xmlns:a16="http://schemas.microsoft.com/office/drawing/2014/main" id="{C1F5A34A-599D-567E-9842-E1361BDDC3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7334143" y="5339716"/>
                        <a:ext cx="70200" cy="6668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042" name="Ink 1041">
                        <a:extLst>
                          <a:ext uri="{FF2B5EF4-FFF2-40B4-BE49-F238E27FC236}">
                            <a16:creationId xmlns:a16="http://schemas.microsoft.com/office/drawing/2014/main" id="{B06AFBEB-3196-EECD-5B09-1F2409BB9EF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62863" y="5210880"/>
                      <a:ext cx="85320" cy="68760"/>
                    </p14:xfrm>
                  </p:contentPart>
                </mc:Choice>
                <mc:Fallback xmlns="">
                  <p:pic>
                    <p:nvPicPr>
                      <p:cNvPr id="1042" name="Ink 1041">
                        <a:extLst>
                          <a:ext uri="{FF2B5EF4-FFF2-40B4-BE49-F238E27FC236}">
                            <a16:creationId xmlns:a16="http://schemas.microsoft.com/office/drawing/2014/main" id="{B06AFBEB-3196-EECD-5B09-1F2409BB9E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7258169" y="5205820"/>
                        <a:ext cx="94708" cy="7888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043" name="Ink 1042">
                        <a:extLst>
                          <a:ext uri="{FF2B5EF4-FFF2-40B4-BE49-F238E27FC236}">
                            <a16:creationId xmlns:a16="http://schemas.microsoft.com/office/drawing/2014/main" id="{7D8113F8-E38C-9D38-BED8-69EEEAA8C4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81663" y="5138160"/>
                      <a:ext cx="42480" cy="80640"/>
                    </p14:xfrm>
                  </p:contentPart>
                </mc:Choice>
                <mc:Fallback xmlns="">
                  <p:pic>
                    <p:nvPicPr>
                      <p:cNvPr id="1043" name="Ink 1042">
                        <a:extLst>
                          <a:ext uri="{FF2B5EF4-FFF2-40B4-BE49-F238E27FC236}">
                            <a16:creationId xmlns:a16="http://schemas.microsoft.com/office/drawing/2014/main" id="{7D8113F8-E38C-9D38-BED8-69EEEAA8C4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7376974" y="5133101"/>
                        <a:ext cx="51859" cy="907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045" name="Ink 1044">
                        <a:extLst>
                          <a:ext uri="{FF2B5EF4-FFF2-40B4-BE49-F238E27FC236}">
                            <a16:creationId xmlns:a16="http://schemas.microsoft.com/office/drawing/2014/main" id="{4973E613-EB11-DB77-B49A-CE780DC3B8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96903" y="5181360"/>
                      <a:ext cx="73800" cy="67680"/>
                    </p14:xfrm>
                  </p:contentPart>
                </mc:Choice>
                <mc:Fallback xmlns="">
                  <p:pic>
                    <p:nvPicPr>
                      <p:cNvPr id="1045" name="Ink 1044">
                        <a:extLst>
                          <a:ext uri="{FF2B5EF4-FFF2-40B4-BE49-F238E27FC236}">
                            <a16:creationId xmlns:a16="http://schemas.microsoft.com/office/drawing/2014/main" id="{4973E613-EB11-DB77-B49A-CE780DC3B8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7092204" y="5176291"/>
                        <a:ext cx="83198" cy="778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046" name="Ink 1045">
                        <a:extLst>
                          <a:ext uri="{FF2B5EF4-FFF2-40B4-BE49-F238E27FC236}">
                            <a16:creationId xmlns:a16="http://schemas.microsoft.com/office/drawing/2014/main" id="{E9B2DBBE-F1A3-9730-B54D-BC9F3CF076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49543" y="5280360"/>
                      <a:ext cx="66240" cy="65880"/>
                    </p14:xfrm>
                  </p:contentPart>
                </mc:Choice>
                <mc:Fallback xmlns="">
                  <p:pic>
                    <p:nvPicPr>
                      <p:cNvPr id="1046" name="Ink 1045">
                        <a:extLst>
                          <a:ext uri="{FF2B5EF4-FFF2-40B4-BE49-F238E27FC236}">
                            <a16:creationId xmlns:a16="http://schemas.microsoft.com/office/drawing/2014/main" id="{E9B2DBBE-F1A3-9730-B54D-BC9F3CF076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7244851" y="5275315"/>
                        <a:ext cx="75624" cy="759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047" name="Ink 1046">
                        <a:extLst>
                          <a:ext uri="{FF2B5EF4-FFF2-40B4-BE49-F238E27FC236}">
                            <a16:creationId xmlns:a16="http://schemas.microsoft.com/office/drawing/2014/main" id="{462E6EC3-EC9F-B5EA-3B57-08AA1EDFBCF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14423" y="5257680"/>
                      <a:ext cx="42120" cy="52200"/>
                    </p14:xfrm>
                  </p:contentPart>
                </mc:Choice>
                <mc:Fallback xmlns="">
                  <p:pic>
                    <p:nvPicPr>
                      <p:cNvPr id="1047" name="Ink 1046">
                        <a:extLst>
                          <a:ext uri="{FF2B5EF4-FFF2-40B4-BE49-F238E27FC236}">
                            <a16:creationId xmlns:a16="http://schemas.microsoft.com/office/drawing/2014/main" id="{462E6EC3-EC9F-B5EA-3B57-08AA1EDFBC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7409743" y="5252609"/>
                        <a:ext cx="51480" cy="62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048" name="Ink 1047">
                        <a:extLst>
                          <a:ext uri="{FF2B5EF4-FFF2-40B4-BE49-F238E27FC236}">
                            <a16:creationId xmlns:a16="http://schemas.microsoft.com/office/drawing/2014/main" id="{DA67518D-0E2B-675D-53AA-686BD5676B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38543" y="5293680"/>
                      <a:ext cx="68760" cy="34200"/>
                    </p14:xfrm>
                  </p:contentPart>
                </mc:Choice>
                <mc:Fallback xmlns="">
                  <p:pic>
                    <p:nvPicPr>
                      <p:cNvPr id="1048" name="Ink 1047">
                        <a:extLst>
                          <a:ext uri="{FF2B5EF4-FFF2-40B4-BE49-F238E27FC236}">
                            <a16:creationId xmlns:a16="http://schemas.microsoft.com/office/drawing/2014/main" id="{DA67518D-0E2B-675D-53AA-686BD5676B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7433849" y="5288624"/>
                        <a:ext cx="78149" cy="443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050" name="Ink 1049">
                        <a:extLst>
                          <a:ext uri="{FF2B5EF4-FFF2-40B4-BE49-F238E27FC236}">
                            <a16:creationId xmlns:a16="http://schemas.microsoft.com/office/drawing/2014/main" id="{F72FDE53-6F30-7A3C-5233-92428B8EF03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15063" y="5491320"/>
                      <a:ext cx="48600" cy="47160"/>
                    </p14:xfrm>
                  </p:contentPart>
                </mc:Choice>
                <mc:Fallback xmlns="">
                  <p:pic>
                    <p:nvPicPr>
                      <p:cNvPr id="1050" name="Ink 1049">
                        <a:extLst>
                          <a:ext uri="{FF2B5EF4-FFF2-40B4-BE49-F238E27FC236}">
                            <a16:creationId xmlns:a16="http://schemas.microsoft.com/office/drawing/2014/main" id="{F72FDE53-6F30-7A3C-5233-92428B8EF0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7310369" y="5486246"/>
                        <a:ext cx="57989" cy="573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052" name="Ink 1051">
                        <a:extLst>
                          <a:ext uri="{FF2B5EF4-FFF2-40B4-BE49-F238E27FC236}">
                            <a16:creationId xmlns:a16="http://schemas.microsoft.com/office/drawing/2014/main" id="{3931D8EE-AB6E-FB75-D8DE-F4894CE6BA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03903" y="5588880"/>
                      <a:ext cx="39240" cy="26280"/>
                    </p14:xfrm>
                  </p:contentPart>
                </mc:Choice>
                <mc:Fallback xmlns="">
                  <p:pic>
                    <p:nvPicPr>
                      <p:cNvPr id="1052" name="Ink 1051">
                        <a:extLst>
                          <a:ext uri="{FF2B5EF4-FFF2-40B4-BE49-F238E27FC236}">
                            <a16:creationId xmlns:a16="http://schemas.microsoft.com/office/drawing/2014/main" id="{3931D8EE-AB6E-FB75-D8DE-F4894CE6BA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7299238" y="5583803"/>
                        <a:ext cx="48570" cy="364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053" name="Ink 1052">
                        <a:extLst>
                          <a:ext uri="{FF2B5EF4-FFF2-40B4-BE49-F238E27FC236}">
                            <a16:creationId xmlns:a16="http://schemas.microsoft.com/office/drawing/2014/main" id="{AA2F9B19-4A89-1A17-7E6D-884CD61536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81023" y="5531640"/>
                      <a:ext cx="57600" cy="65520"/>
                    </p14:xfrm>
                  </p:contentPart>
                </mc:Choice>
                <mc:Fallback xmlns="">
                  <p:pic>
                    <p:nvPicPr>
                      <p:cNvPr id="1053" name="Ink 1052">
                        <a:extLst>
                          <a:ext uri="{FF2B5EF4-FFF2-40B4-BE49-F238E27FC236}">
                            <a16:creationId xmlns:a16="http://schemas.microsoft.com/office/drawing/2014/main" id="{AA2F9B19-4A89-1A17-7E6D-884CD61536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7476338" y="5526577"/>
                        <a:ext cx="66970" cy="756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055" name="Ink 1054">
                        <a:extLst>
                          <a:ext uri="{FF2B5EF4-FFF2-40B4-BE49-F238E27FC236}">
                            <a16:creationId xmlns:a16="http://schemas.microsoft.com/office/drawing/2014/main" id="{1D73DAA4-1E31-259B-2F8D-CE2ECB43163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29663" y="5485200"/>
                      <a:ext cx="55800" cy="83160"/>
                    </p14:xfrm>
                  </p:contentPart>
                </mc:Choice>
                <mc:Fallback xmlns="">
                  <p:pic>
                    <p:nvPicPr>
                      <p:cNvPr id="1055" name="Ink 1054">
                        <a:extLst>
                          <a:ext uri="{FF2B5EF4-FFF2-40B4-BE49-F238E27FC236}">
                            <a16:creationId xmlns:a16="http://schemas.microsoft.com/office/drawing/2014/main" id="{1D73DAA4-1E31-259B-2F8D-CE2ECB431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7124967" y="5480151"/>
                        <a:ext cx="65192" cy="9325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056" name="Ink 1055">
                        <a:extLst>
                          <a:ext uri="{FF2B5EF4-FFF2-40B4-BE49-F238E27FC236}">
                            <a16:creationId xmlns:a16="http://schemas.microsoft.com/office/drawing/2014/main" id="{8D50C197-5C70-6EAB-BB9E-8EDE71054D7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97263" y="5616240"/>
                      <a:ext cx="62280" cy="38520"/>
                    </p14:xfrm>
                  </p:contentPart>
                </mc:Choice>
                <mc:Fallback xmlns="">
                  <p:pic>
                    <p:nvPicPr>
                      <p:cNvPr id="1056" name="Ink 1055">
                        <a:extLst>
                          <a:ext uri="{FF2B5EF4-FFF2-40B4-BE49-F238E27FC236}">
                            <a16:creationId xmlns:a16="http://schemas.microsoft.com/office/drawing/2014/main" id="{8D50C197-5C70-6EAB-BB9E-8EDE71054D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7092557" y="5611164"/>
                        <a:ext cx="71691" cy="4867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058" name="Ink 1057">
                        <a:extLst>
                          <a:ext uri="{FF2B5EF4-FFF2-40B4-BE49-F238E27FC236}">
                            <a16:creationId xmlns:a16="http://schemas.microsoft.com/office/drawing/2014/main" id="{17285139-1094-521A-FBC3-00D1DA68769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11863" y="5543880"/>
                      <a:ext cx="38160" cy="44280"/>
                    </p14:xfrm>
                  </p:contentPart>
                </mc:Choice>
                <mc:Fallback xmlns="">
                  <p:pic>
                    <p:nvPicPr>
                      <p:cNvPr id="1058" name="Ink 1057">
                        <a:extLst>
                          <a:ext uri="{FF2B5EF4-FFF2-40B4-BE49-F238E27FC236}">
                            <a16:creationId xmlns:a16="http://schemas.microsoft.com/office/drawing/2014/main" id="{17285139-1094-521A-FBC3-00D1DA6876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6907162" y="5538828"/>
                        <a:ext cx="47562" cy="5438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059" name="Ink 1058">
                        <a:extLst>
                          <a:ext uri="{FF2B5EF4-FFF2-40B4-BE49-F238E27FC236}">
                            <a16:creationId xmlns:a16="http://schemas.microsoft.com/office/drawing/2014/main" id="{5A524C2D-1688-EB27-DADF-AA2C6379FCB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81703" y="5442720"/>
                      <a:ext cx="43200" cy="44640"/>
                    </p14:xfrm>
                  </p:contentPart>
                </mc:Choice>
                <mc:Fallback xmlns="">
                  <p:pic>
                    <p:nvPicPr>
                      <p:cNvPr id="1059" name="Ink 1058">
                        <a:extLst>
                          <a:ext uri="{FF2B5EF4-FFF2-40B4-BE49-F238E27FC236}">
                            <a16:creationId xmlns:a16="http://schemas.microsoft.com/office/drawing/2014/main" id="{5A524C2D-1688-EB27-DADF-AA2C6379F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6976995" y="5437661"/>
                        <a:ext cx="52615" cy="5475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060" name="Ink 1059">
                        <a:extLst>
                          <a:ext uri="{FF2B5EF4-FFF2-40B4-BE49-F238E27FC236}">
                            <a16:creationId xmlns:a16="http://schemas.microsoft.com/office/drawing/2014/main" id="{911594BF-BFD4-92C9-B8B4-F2D2C3CA4C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68663" y="5371080"/>
                      <a:ext cx="66600" cy="48960"/>
                    </p14:xfrm>
                  </p:contentPart>
                </mc:Choice>
                <mc:Fallback xmlns="">
                  <p:pic>
                    <p:nvPicPr>
                      <p:cNvPr id="1060" name="Ink 1059">
                        <a:extLst>
                          <a:ext uri="{FF2B5EF4-FFF2-40B4-BE49-F238E27FC236}">
                            <a16:creationId xmlns:a16="http://schemas.microsoft.com/office/drawing/2014/main" id="{911594BF-BFD4-92C9-B8B4-F2D2C3CA4C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6863965" y="5366036"/>
                        <a:ext cx="75996" cy="590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062" name="Ink 1061">
                        <a:extLst>
                          <a:ext uri="{FF2B5EF4-FFF2-40B4-BE49-F238E27FC236}">
                            <a16:creationId xmlns:a16="http://schemas.microsoft.com/office/drawing/2014/main" id="{FF69D613-20B0-AAA7-5C8E-21DF3496DA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16783" y="5170200"/>
                      <a:ext cx="360" cy="74520"/>
                    </p14:xfrm>
                  </p:contentPart>
                </mc:Choice>
                <mc:Fallback xmlns="">
                  <p:pic>
                    <p:nvPicPr>
                      <p:cNvPr id="1062" name="Ink 1061">
                        <a:extLst>
                          <a:ext uri="{FF2B5EF4-FFF2-40B4-BE49-F238E27FC236}">
                            <a16:creationId xmlns:a16="http://schemas.microsoft.com/office/drawing/2014/main" id="{FF69D613-20B0-AAA7-5C8E-21DF3496DA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7210663" y="5165153"/>
                        <a:ext cx="12600" cy="846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064" name="Ink 1063">
                        <a:extLst>
                          <a:ext uri="{FF2B5EF4-FFF2-40B4-BE49-F238E27FC236}">
                            <a16:creationId xmlns:a16="http://schemas.microsoft.com/office/drawing/2014/main" id="{28E7CDCD-0875-9D1C-6E81-534497FE24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79183" y="5268480"/>
                      <a:ext cx="18360" cy="59760"/>
                    </p14:xfrm>
                  </p:contentPart>
                </mc:Choice>
                <mc:Fallback xmlns="">
                  <p:pic>
                    <p:nvPicPr>
                      <p:cNvPr id="1064" name="Ink 1063">
                        <a:extLst>
                          <a:ext uri="{FF2B5EF4-FFF2-40B4-BE49-F238E27FC236}">
                            <a16:creationId xmlns:a16="http://schemas.microsoft.com/office/drawing/2014/main" id="{28E7CDCD-0875-9D1C-6E81-534497FE24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6974454" y="5263426"/>
                        <a:ext cx="27818" cy="698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065" name="Ink 1064">
                        <a:extLst>
                          <a:ext uri="{FF2B5EF4-FFF2-40B4-BE49-F238E27FC236}">
                            <a16:creationId xmlns:a16="http://schemas.microsoft.com/office/drawing/2014/main" id="{86EF81C1-4CB4-7DC2-42B4-F01F6393ABC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10583" y="5388000"/>
                      <a:ext cx="70920" cy="27720"/>
                    </p14:xfrm>
                  </p:contentPart>
                </mc:Choice>
                <mc:Fallback xmlns="">
                  <p:pic>
                    <p:nvPicPr>
                      <p:cNvPr id="1065" name="Ink 1064">
                        <a:extLst>
                          <a:ext uri="{FF2B5EF4-FFF2-40B4-BE49-F238E27FC236}">
                            <a16:creationId xmlns:a16="http://schemas.microsoft.com/office/drawing/2014/main" id="{86EF81C1-4CB4-7DC2-42B4-F01F6393AB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7105892" y="5382933"/>
                        <a:ext cx="80302" cy="378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066" name="Ink 1065">
                        <a:extLst>
                          <a:ext uri="{FF2B5EF4-FFF2-40B4-BE49-F238E27FC236}">
                            <a16:creationId xmlns:a16="http://schemas.microsoft.com/office/drawing/2014/main" id="{F734AADE-1DB6-36DD-2908-CAB515676E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05543" y="5344800"/>
                      <a:ext cx="68400" cy="43200"/>
                    </p14:xfrm>
                  </p:contentPart>
                </mc:Choice>
                <mc:Fallback xmlns="">
                  <p:pic>
                    <p:nvPicPr>
                      <p:cNvPr id="1066" name="Ink 1065">
                        <a:extLst>
                          <a:ext uri="{FF2B5EF4-FFF2-40B4-BE49-F238E27FC236}">
                            <a16:creationId xmlns:a16="http://schemas.microsoft.com/office/drawing/2014/main" id="{F734AADE-1DB6-36DD-2908-CAB515676E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7100854" y="5339735"/>
                        <a:ext cx="77777" cy="5333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067" name="Ink 1066">
                        <a:extLst>
                          <a:ext uri="{FF2B5EF4-FFF2-40B4-BE49-F238E27FC236}">
                            <a16:creationId xmlns:a16="http://schemas.microsoft.com/office/drawing/2014/main" id="{97C66D2E-4894-6940-97FE-6891208C810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42183" y="5442000"/>
                      <a:ext cx="87840" cy="44640"/>
                    </p14:xfrm>
                  </p:contentPart>
                </mc:Choice>
                <mc:Fallback xmlns="">
                  <p:pic>
                    <p:nvPicPr>
                      <p:cNvPr id="1067" name="Ink 1066">
                        <a:extLst>
                          <a:ext uri="{FF2B5EF4-FFF2-40B4-BE49-F238E27FC236}">
                            <a16:creationId xmlns:a16="http://schemas.microsoft.com/office/drawing/2014/main" id="{97C66D2E-4894-6940-97FE-6891208C81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7037487" y="5436941"/>
                        <a:ext cx="97232" cy="5475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068" name="Ink 1067">
                        <a:extLst>
                          <a:ext uri="{FF2B5EF4-FFF2-40B4-BE49-F238E27FC236}">
                            <a16:creationId xmlns:a16="http://schemas.microsoft.com/office/drawing/2014/main" id="{1018FA3C-F11C-4CC8-B260-41B57E0E1B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41983" y="5493480"/>
                      <a:ext cx="82080" cy="16920"/>
                    </p14:xfrm>
                  </p:contentPart>
                </mc:Choice>
                <mc:Fallback xmlns="">
                  <p:pic>
                    <p:nvPicPr>
                      <p:cNvPr id="1068" name="Ink 1067">
                        <a:extLst>
                          <a:ext uri="{FF2B5EF4-FFF2-40B4-BE49-F238E27FC236}">
                            <a16:creationId xmlns:a16="http://schemas.microsoft.com/office/drawing/2014/main" id="{1018FA3C-F11C-4CC8-B260-41B57E0E1B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7237301" y="5488434"/>
                        <a:ext cx="91445" cy="2701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069" name="Ink 1068">
                        <a:extLst>
                          <a:ext uri="{FF2B5EF4-FFF2-40B4-BE49-F238E27FC236}">
                            <a16:creationId xmlns:a16="http://schemas.microsoft.com/office/drawing/2014/main" id="{BD97738C-55CF-0C31-F463-38FB98D883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19063" y="5505720"/>
                      <a:ext cx="70920" cy="56880"/>
                    </p14:xfrm>
                  </p:contentPart>
                </mc:Choice>
                <mc:Fallback xmlns="">
                  <p:pic>
                    <p:nvPicPr>
                      <p:cNvPr id="1069" name="Ink 1068">
                        <a:extLst>
                          <a:ext uri="{FF2B5EF4-FFF2-40B4-BE49-F238E27FC236}">
                            <a16:creationId xmlns:a16="http://schemas.microsoft.com/office/drawing/2014/main" id="{BD97738C-55CF-0C31-F463-38FB98D883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6914372" y="5500657"/>
                        <a:ext cx="80302" cy="670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070" name="Ink 1069">
                        <a:extLst>
                          <a:ext uri="{FF2B5EF4-FFF2-40B4-BE49-F238E27FC236}">
                            <a16:creationId xmlns:a16="http://schemas.microsoft.com/office/drawing/2014/main" id="{B97DE0AB-0B39-3435-F3CD-7C96464A373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30863" y="5225280"/>
                      <a:ext cx="27000" cy="51480"/>
                    </p14:xfrm>
                  </p:contentPart>
                </mc:Choice>
                <mc:Fallback xmlns="">
                  <p:pic>
                    <p:nvPicPr>
                      <p:cNvPr id="1070" name="Ink 1069">
                        <a:extLst>
                          <a:ext uri="{FF2B5EF4-FFF2-40B4-BE49-F238E27FC236}">
                            <a16:creationId xmlns:a16="http://schemas.microsoft.com/office/drawing/2014/main" id="{B97DE0AB-0B39-3435-F3CD-7C96464A37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6826179" y="5220221"/>
                        <a:ext cx="36367" cy="615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072" name="Ink 1071">
                        <a:extLst>
                          <a:ext uri="{FF2B5EF4-FFF2-40B4-BE49-F238E27FC236}">
                            <a16:creationId xmlns:a16="http://schemas.microsoft.com/office/drawing/2014/main" id="{9DD96034-F907-4F71-5D90-A1183864BD7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20703" y="5192520"/>
                      <a:ext cx="84240" cy="78120"/>
                    </p14:xfrm>
                  </p:contentPart>
                </mc:Choice>
                <mc:Fallback xmlns="">
                  <p:pic>
                    <p:nvPicPr>
                      <p:cNvPr id="1072" name="Ink 1071">
                        <a:extLst>
                          <a:ext uri="{FF2B5EF4-FFF2-40B4-BE49-F238E27FC236}">
                            <a16:creationId xmlns:a16="http://schemas.microsoft.com/office/drawing/2014/main" id="{9DD96034-F907-4F71-5D90-A1183864BD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6716008" y="5187470"/>
                        <a:ext cx="93631" cy="882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073" name="Ink 1072">
                        <a:extLst>
                          <a:ext uri="{FF2B5EF4-FFF2-40B4-BE49-F238E27FC236}">
                            <a16:creationId xmlns:a16="http://schemas.microsoft.com/office/drawing/2014/main" id="{08776726-89A9-C9A8-08F0-EA5D0EF92A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19263" y="5344800"/>
                      <a:ext cx="57240" cy="59760"/>
                    </p14:xfrm>
                  </p:contentPart>
                </mc:Choice>
                <mc:Fallback xmlns="">
                  <p:pic>
                    <p:nvPicPr>
                      <p:cNvPr id="1073" name="Ink 1072">
                        <a:extLst>
                          <a:ext uri="{FF2B5EF4-FFF2-40B4-BE49-F238E27FC236}">
                            <a16:creationId xmlns:a16="http://schemas.microsoft.com/office/drawing/2014/main" id="{08776726-89A9-C9A8-08F0-EA5D0EF92A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6714562" y="5339746"/>
                        <a:ext cx="66642" cy="698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074" name="Ink 1073">
                        <a:extLst>
                          <a:ext uri="{FF2B5EF4-FFF2-40B4-BE49-F238E27FC236}">
                            <a16:creationId xmlns:a16="http://schemas.microsoft.com/office/drawing/2014/main" id="{6F113754-586D-60AF-56C4-5600A14AE9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81903" y="5465760"/>
                      <a:ext cx="97200" cy="86400"/>
                    </p14:xfrm>
                  </p:contentPart>
                </mc:Choice>
                <mc:Fallback xmlns="">
                  <p:pic>
                    <p:nvPicPr>
                      <p:cNvPr id="1074" name="Ink 1073">
                        <a:extLst>
                          <a:ext uri="{FF2B5EF4-FFF2-40B4-BE49-F238E27FC236}">
                            <a16:creationId xmlns:a16="http://schemas.microsoft.com/office/drawing/2014/main" id="{6F113754-586D-60AF-56C4-5600A14AE9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6777222" y="5460713"/>
                        <a:ext cx="106562" cy="964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075" name="Ink 1074">
                        <a:extLst>
                          <a:ext uri="{FF2B5EF4-FFF2-40B4-BE49-F238E27FC236}">
                            <a16:creationId xmlns:a16="http://schemas.microsoft.com/office/drawing/2014/main" id="{E29235E5-53A2-0ED4-45E5-FDDA3591D6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696943" y="5506440"/>
                      <a:ext cx="188640" cy="110520"/>
                    </p14:xfrm>
                  </p:contentPart>
                </mc:Choice>
                <mc:Fallback xmlns="">
                  <p:pic>
                    <p:nvPicPr>
                      <p:cNvPr id="1075" name="Ink 1074">
                        <a:extLst>
                          <a:ext uri="{FF2B5EF4-FFF2-40B4-BE49-F238E27FC236}">
                            <a16:creationId xmlns:a16="http://schemas.microsoft.com/office/drawing/2014/main" id="{E29235E5-53A2-0ED4-45E5-FDDA3591D6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6692255" y="5501376"/>
                        <a:ext cx="198017" cy="1206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076" name="Ink 1075">
                        <a:extLst>
                          <a:ext uri="{FF2B5EF4-FFF2-40B4-BE49-F238E27FC236}">
                            <a16:creationId xmlns:a16="http://schemas.microsoft.com/office/drawing/2014/main" id="{F6FCD2CE-D815-B61A-C865-C479EF4C6DF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97263" y="5487360"/>
                      <a:ext cx="113400" cy="119520"/>
                    </p14:xfrm>
                  </p:contentPart>
                </mc:Choice>
                <mc:Fallback xmlns="">
                  <p:pic>
                    <p:nvPicPr>
                      <p:cNvPr id="1076" name="Ink 1075">
                        <a:extLst>
                          <a:ext uri="{FF2B5EF4-FFF2-40B4-BE49-F238E27FC236}">
                            <a16:creationId xmlns:a16="http://schemas.microsoft.com/office/drawing/2014/main" id="{F6FCD2CE-D815-B61A-C865-C479EF4C6D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7092561" y="5482293"/>
                        <a:ext cx="122804" cy="1296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077" name="Ink 1076">
                        <a:extLst>
                          <a:ext uri="{FF2B5EF4-FFF2-40B4-BE49-F238E27FC236}">
                            <a16:creationId xmlns:a16="http://schemas.microsoft.com/office/drawing/2014/main" id="{DE4692F0-4B7D-71C6-91DE-00454AC4CA9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86023" y="5580960"/>
                      <a:ext cx="78480" cy="36360"/>
                    </p14:xfrm>
                  </p:contentPart>
                </mc:Choice>
                <mc:Fallback xmlns="">
                  <p:pic>
                    <p:nvPicPr>
                      <p:cNvPr id="1077" name="Ink 1076">
                        <a:extLst>
                          <a:ext uri="{FF2B5EF4-FFF2-40B4-BE49-F238E27FC236}">
                            <a16:creationId xmlns:a16="http://schemas.microsoft.com/office/drawing/2014/main" id="{DE4692F0-4B7D-71C6-91DE-00454AC4CA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6981342" y="5575893"/>
                        <a:ext cx="87843" cy="464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078" name="Ink 1077">
                        <a:extLst>
                          <a:ext uri="{FF2B5EF4-FFF2-40B4-BE49-F238E27FC236}">
                            <a16:creationId xmlns:a16="http://schemas.microsoft.com/office/drawing/2014/main" id="{916CD7F3-AF23-8096-B951-72A19695CC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81263" y="5366760"/>
                      <a:ext cx="96480" cy="50040"/>
                    </p14:xfrm>
                  </p:contentPart>
                </mc:Choice>
                <mc:Fallback xmlns="">
                  <p:pic>
                    <p:nvPicPr>
                      <p:cNvPr id="1078" name="Ink 1077">
                        <a:extLst>
                          <a:ext uri="{FF2B5EF4-FFF2-40B4-BE49-F238E27FC236}">
                            <a16:creationId xmlns:a16="http://schemas.microsoft.com/office/drawing/2014/main" id="{916CD7F3-AF23-8096-B951-72A19695CC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6876563" y="5361696"/>
                        <a:ext cx="105879" cy="601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079" name="Ink 1078">
                        <a:extLst>
                          <a:ext uri="{FF2B5EF4-FFF2-40B4-BE49-F238E27FC236}">
                            <a16:creationId xmlns:a16="http://schemas.microsoft.com/office/drawing/2014/main" id="{5251A7BF-A46A-ABCA-28EA-BD959FFD6E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71543" y="5301240"/>
                      <a:ext cx="78480" cy="53640"/>
                    </p14:xfrm>
                  </p:contentPart>
                </mc:Choice>
                <mc:Fallback xmlns="">
                  <p:pic>
                    <p:nvPicPr>
                      <p:cNvPr id="1079" name="Ink 1078">
                        <a:extLst>
                          <a:ext uri="{FF2B5EF4-FFF2-40B4-BE49-F238E27FC236}">
                            <a16:creationId xmlns:a16="http://schemas.microsoft.com/office/drawing/2014/main" id="{5251A7BF-A46A-ABCA-28EA-BD959FFD6E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6866845" y="5296174"/>
                        <a:ext cx="87875" cy="637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080" name="Ink 1079">
                        <a:extLst>
                          <a:ext uri="{FF2B5EF4-FFF2-40B4-BE49-F238E27FC236}">
                            <a16:creationId xmlns:a16="http://schemas.microsoft.com/office/drawing/2014/main" id="{A99AB8A6-6FCE-AAA6-9E99-2A829B983D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23303" y="5246880"/>
                      <a:ext cx="67320" cy="144720"/>
                    </p14:xfrm>
                  </p:contentPart>
                </mc:Choice>
                <mc:Fallback xmlns="">
                  <p:pic>
                    <p:nvPicPr>
                      <p:cNvPr id="1080" name="Ink 1079">
                        <a:extLst>
                          <a:ext uri="{FF2B5EF4-FFF2-40B4-BE49-F238E27FC236}">
                            <a16:creationId xmlns:a16="http://schemas.microsoft.com/office/drawing/2014/main" id="{A99AB8A6-6FCE-AAA6-9E99-2A829B983D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6818593" y="5241818"/>
                        <a:ext cx="76739" cy="15484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081" name="Ink 1080">
                        <a:extLst>
                          <a:ext uri="{FF2B5EF4-FFF2-40B4-BE49-F238E27FC236}">
                            <a16:creationId xmlns:a16="http://schemas.microsoft.com/office/drawing/2014/main" id="{F39F56A0-C5DB-88EA-0673-8BFA72492D1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54063" y="5349120"/>
                      <a:ext cx="100440" cy="62280"/>
                    </p14:xfrm>
                  </p:contentPart>
                </mc:Choice>
                <mc:Fallback xmlns="">
                  <p:pic>
                    <p:nvPicPr>
                      <p:cNvPr id="1081" name="Ink 1080">
                        <a:extLst>
                          <a:ext uri="{FF2B5EF4-FFF2-40B4-BE49-F238E27FC236}">
                            <a16:creationId xmlns:a16="http://schemas.microsoft.com/office/drawing/2014/main" id="{F39F56A0-C5DB-88EA-0673-8BFA72492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7049372" y="5344054"/>
                        <a:ext cx="109822" cy="724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082" name="Ink 1081">
                        <a:extLst>
                          <a:ext uri="{FF2B5EF4-FFF2-40B4-BE49-F238E27FC236}">
                            <a16:creationId xmlns:a16="http://schemas.microsoft.com/office/drawing/2014/main" id="{8051230E-BDB3-15D6-A694-028A1BD3DDE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42623" y="5286120"/>
                      <a:ext cx="74880" cy="42840"/>
                    </p14:xfrm>
                  </p:contentPart>
                </mc:Choice>
                <mc:Fallback xmlns="">
                  <p:pic>
                    <p:nvPicPr>
                      <p:cNvPr id="1082" name="Ink 1081">
                        <a:extLst>
                          <a:ext uri="{FF2B5EF4-FFF2-40B4-BE49-F238E27FC236}">
                            <a16:creationId xmlns:a16="http://schemas.microsoft.com/office/drawing/2014/main" id="{8051230E-BDB3-15D6-A694-028A1BD3DD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7137926" y="5281062"/>
                        <a:ext cx="84275" cy="529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1083" name="Ink 1082">
                        <a:extLst>
                          <a:ext uri="{FF2B5EF4-FFF2-40B4-BE49-F238E27FC236}">
                            <a16:creationId xmlns:a16="http://schemas.microsoft.com/office/drawing/2014/main" id="{E7A0340D-BB1B-39CC-08ED-8E36B11029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73223" y="5257320"/>
                      <a:ext cx="11160" cy="59040"/>
                    </p14:xfrm>
                  </p:contentPart>
                </mc:Choice>
                <mc:Fallback xmlns="">
                  <p:pic>
                    <p:nvPicPr>
                      <p:cNvPr id="1083" name="Ink 1082">
                        <a:extLst>
                          <a:ext uri="{FF2B5EF4-FFF2-40B4-BE49-F238E27FC236}">
                            <a16:creationId xmlns:a16="http://schemas.microsoft.com/office/drawing/2014/main" id="{E7A0340D-BB1B-39CC-08ED-8E36B1102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7168480" y="5252251"/>
                        <a:ext cx="20646" cy="691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1084" name="Ink 1083">
                        <a:extLst>
                          <a:ext uri="{FF2B5EF4-FFF2-40B4-BE49-F238E27FC236}">
                            <a16:creationId xmlns:a16="http://schemas.microsoft.com/office/drawing/2014/main" id="{91EB9003-0789-46F1-29D0-C8A6419B80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20023" y="5202600"/>
                      <a:ext cx="149400" cy="9000"/>
                    </p14:xfrm>
                  </p:contentPart>
                </mc:Choice>
                <mc:Fallback xmlns="">
                  <p:pic>
                    <p:nvPicPr>
                      <p:cNvPr id="1084" name="Ink 1083">
                        <a:extLst>
                          <a:ext uri="{FF2B5EF4-FFF2-40B4-BE49-F238E27FC236}">
                            <a16:creationId xmlns:a16="http://schemas.microsoft.com/office/drawing/2014/main" id="{91EB9003-0789-46F1-29D0-C8A6419B80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7215337" y="5197500"/>
                        <a:ext cx="158772" cy="1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1086" name="Ink 1085">
                        <a:extLst>
                          <a:ext uri="{FF2B5EF4-FFF2-40B4-BE49-F238E27FC236}">
                            <a16:creationId xmlns:a16="http://schemas.microsoft.com/office/drawing/2014/main" id="{5820D4C5-94D3-059E-F562-0B6B18D606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99703" y="5268480"/>
                      <a:ext cx="81720" cy="360"/>
                    </p14:xfrm>
                  </p:contentPart>
                </mc:Choice>
                <mc:Fallback xmlns="">
                  <p:pic>
                    <p:nvPicPr>
                      <p:cNvPr id="1086" name="Ink 1085">
                        <a:extLst>
                          <a:ext uri="{FF2B5EF4-FFF2-40B4-BE49-F238E27FC236}">
                            <a16:creationId xmlns:a16="http://schemas.microsoft.com/office/drawing/2014/main" id="{5820D4C5-94D3-059E-F562-0B6B18D606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6995010" y="5262360"/>
                        <a:ext cx="91107" cy="12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1087" name="Ink 1086">
                        <a:extLst>
                          <a:ext uri="{FF2B5EF4-FFF2-40B4-BE49-F238E27FC236}">
                            <a16:creationId xmlns:a16="http://schemas.microsoft.com/office/drawing/2014/main" id="{C28A1413-04B2-36DB-4179-762B1093702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31743" y="5181360"/>
                      <a:ext cx="99360" cy="360"/>
                    </p14:xfrm>
                  </p:contentPart>
                </mc:Choice>
                <mc:Fallback xmlns="">
                  <p:pic>
                    <p:nvPicPr>
                      <p:cNvPr id="1087" name="Ink 1086">
                        <a:extLst>
                          <a:ext uri="{FF2B5EF4-FFF2-40B4-BE49-F238E27FC236}">
                            <a16:creationId xmlns:a16="http://schemas.microsoft.com/office/drawing/2014/main" id="{C28A1413-04B2-36DB-4179-762B109370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7027051" y="5175240"/>
                        <a:ext cx="108744" cy="12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1088" name="Ink 1087">
                        <a:extLst>
                          <a:ext uri="{FF2B5EF4-FFF2-40B4-BE49-F238E27FC236}">
                            <a16:creationId xmlns:a16="http://schemas.microsoft.com/office/drawing/2014/main" id="{CE4599BD-4344-9998-67AC-D343535FE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19503" y="5187480"/>
                      <a:ext cx="117000" cy="61200"/>
                    </p14:xfrm>
                  </p:contentPart>
                </mc:Choice>
                <mc:Fallback xmlns="">
                  <p:pic>
                    <p:nvPicPr>
                      <p:cNvPr id="1088" name="Ink 1087">
                        <a:extLst>
                          <a:ext uri="{FF2B5EF4-FFF2-40B4-BE49-F238E27FC236}">
                            <a16:creationId xmlns:a16="http://schemas.microsoft.com/office/drawing/2014/main" id="{CE4599BD-4344-9998-67AC-D343535FE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014801" y="5182430"/>
                        <a:ext cx="126404" cy="713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1090" name="Ink 1089">
                        <a:extLst>
                          <a:ext uri="{FF2B5EF4-FFF2-40B4-BE49-F238E27FC236}">
                            <a16:creationId xmlns:a16="http://schemas.microsoft.com/office/drawing/2014/main" id="{6AAA0CD8-C6B7-77DF-5522-35AE3E3AD32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80143" y="5124840"/>
                      <a:ext cx="99360" cy="84960"/>
                    </p14:xfrm>
                  </p:contentPart>
                </mc:Choice>
                <mc:Fallback xmlns="">
                  <p:pic>
                    <p:nvPicPr>
                      <p:cNvPr id="1090" name="Ink 1089">
                        <a:extLst>
                          <a:ext uri="{FF2B5EF4-FFF2-40B4-BE49-F238E27FC236}">
                            <a16:creationId xmlns:a16="http://schemas.microsoft.com/office/drawing/2014/main" id="{6AAA0CD8-C6B7-77DF-5522-35AE3E3AD3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1"/>
                      <a:stretch>
                        <a:fillRect/>
                      </a:stretch>
                    </p:blipFill>
                    <p:spPr>
                      <a:xfrm>
                        <a:off x="7275438" y="5119790"/>
                        <a:ext cx="108770" cy="950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2">
                    <p14:nvContentPartPr>
                      <p14:cNvPr id="1091" name="Ink 1090">
                        <a:extLst>
                          <a:ext uri="{FF2B5EF4-FFF2-40B4-BE49-F238E27FC236}">
                            <a16:creationId xmlns:a16="http://schemas.microsoft.com/office/drawing/2014/main" id="{647A81DF-E930-5E3A-0F75-76DEACA266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54383" y="5192520"/>
                      <a:ext cx="57240" cy="20880"/>
                    </p14:xfrm>
                  </p:contentPart>
                </mc:Choice>
                <mc:Fallback xmlns="">
                  <p:pic>
                    <p:nvPicPr>
                      <p:cNvPr id="1091" name="Ink 1090">
                        <a:extLst>
                          <a:ext uri="{FF2B5EF4-FFF2-40B4-BE49-F238E27FC236}">
                            <a16:creationId xmlns:a16="http://schemas.microsoft.com/office/drawing/2014/main" id="{647A81DF-E930-5E3A-0F75-76DEACA26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3"/>
                      <a:stretch>
                        <a:fillRect/>
                      </a:stretch>
                    </p:blipFill>
                    <p:spPr>
                      <a:xfrm>
                        <a:off x="7449682" y="5187449"/>
                        <a:ext cx="66642" cy="3102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4">
                    <p14:nvContentPartPr>
                      <p14:cNvPr id="1092" name="Ink 1091">
                        <a:extLst>
                          <a:ext uri="{FF2B5EF4-FFF2-40B4-BE49-F238E27FC236}">
                            <a16:creationId xmlns:a16="http://schemas.microsoft.com/office/drawing/2014/main" id="{7D402852-184C-1F20-60AB-BE76298B574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13063" y="5290080"/>
                      <a:ext cx="42120" cy="115920"/>
                    </p14:xfrm>
                  </p:contentPart>
                </mc:Choice>
                <mc:Fallback xmlns="">
                  <p:pic>
                    <p:nvPicPr>
                      <p:cNvPr id="1092" name="Ink 1091">
                        <a:extLst>
                          <a:ext uri="{FF2B5EF4-FFF2-40B4-BE49-F238E27FC236}">
                            <a16:creationId xmlns:a16="http://schemas.microsoft.com/office/drawing/2014/main" id="{7D402852-184C-1F20-60AB-BE76298B57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5"/>
                      <a:stretch>
                        <a:fillRect/>
                      </a:stretch>
                    </p:blipFill>
                    <p:spPr>
                      <a:xfrm>
                        <a:off x="7508352" y="5285027"/>
                        <a:ext cx="51542" cy="12602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6">
                    <p14:nvContentPartPr>
                      <p14:cNvPr id="1093" name="Ink 1092">
                        <a:extLst>
                          <a:ext uri="{FF2B5EF4-FFF2-40B4-BE49-F238E27FC236}">
                            <a16:creationId xmlns:a16="http://schemas.microsoft.com/office/drawing/2014/main" id="{0640119E-5BE8-4A11-A697-432BAD0BB0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20183" y="5425080"/>
                      <a:ext cx="113040" cy="115920"/>
                    </p14:xfrm>
                  </p:contentPart>
                </mc:Choice>
                <mc:Fallback xmlns="">
                  <p:pic>
                    <p:nvPicPr>
                      <p:cNvPr id="1093" name="Ink 1092">
                        <a:extLst>
                          <a:ext uri="{FF2B5EF4-FFF2-40B4-BE49-F238E27FC236}">
                            <a16:creationId xmlns:a16="http://schemas.microsoft.com/office/drawing/2014/main" id="{0640119E-5BE8-4A11-A697-432BAD0BB0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7"/>
                      <a:stretch>
                        <a:fillRect/>
                      </a:stretch>
                    </p:blipFill>
                    <p:spPr>
                      <a:xfrm>
                        <a:off x="7415485" y="5420027"/>
                        <a:ext cx="122437" cy="12602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8">
                    <p14:nvContentPartPr>
                      <p14:cNvPr id="1094" name="Ink 1093">
                        <a:extLst>
                          <a:ext uri="{FF2B5EF4-FFF2-40B4-BE49-F238E27FC236}">
                            <a16:creationId xmlns:a16="http://schemas.microsoft.com/office/drawing/2014/main" id="{879FA315-DAA8-F2E6-4763-A033EE52B2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26223" y="5496720"/>
                      <a:ext cx="99000" cy="86400"/>
                    </p14:xfrm>
                  </p:contentPart>
                </mc:Choice>
                <mc:Fallback xmlns="">
                  <p:pic>
                    <p:nvPicPr>
                      <p:cNvPr id="1094" name="Ink 1093">
                        <a:extLst>
                          <a:ext uri="{FF2B5EF4-FFF2-40B4-BE49-F238E27FC236}">
                            <a16:creationId xmlns:a16="http://schemas.microsoft.com/office/drawing/2014/main" id="{879FA315-DAA8-F2E6-4763-A033EE52B2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9"/>
                      <a:stretch>
                        <a:fillRect/>
                      </a:stretch>
                    </p:blipFill>
                    <p:spPr>
                      <a:xfrm>
                        <a:off x="7321522" y="5491673"/>
                        <a:ext cx="108402" cy="964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0">
                    <p14:nvContentPartPr>
                      <p14:cNvPr id="1096" name="Ink 1095">
                        <a:extLst>
                          <a:ext uri="{FF2B5EF4-FFF2-40B4-BE49-F238E27FC236}">
                            <a16:creationId xmlns:a16="http://schemas.microsoft.com/office/drawing/2014/main" id="{FE86A042-893E-D3D1-3471-687A631E41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45023" y="5455680"/>
                      <a:ext cx="119880" cy="138960"/>
                    </p14:xfrm>
                  </p:contentPart>
                </mc:Choice>
                <mc:Fallback xmlns="">
                  <p:pic>
                    <p:nvPicPr>
                      <p:cNvPr id="1096" name="Ink 1095">
                        <a:extLst>
                          <a:ext uri="{FF2B5EF4-FFF2-40B4-BE49-F238E27FC236}">
                            <a16:creationId xmlns:a16="http://schemas.microsoft.com/office/drawing/2014/main" id="{FE86A042-893E-D3D1-3471-687A631E41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1"/>
                      <a:stretch>
                        <a:fillRect/>
                      </a:stretch>
                    </p:blipFill>
                    <p:spPr>
                      <a:xfrm>
                        <a:off x="7440327" y="5450621"/>
                        <a:ext cx="129272" cy="14907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2">
                    <p14:nvContentPartPr>
                      <p14:cNvPr id="1097" name="Ink 1096">
                        <a:extLst>
                          <a:ext uri="{FF2B5EF4-FFF2-40B4-BE49-F238E27FC236}">
                            <a16:creationId xmlns:a16="http://schemas.microsoft.com/office/drawing/2014/main" id="{35FC74A7-1C7E-B727-4BFB-BB9DC465DB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97263" y="5409600"/>
                      <a:ext cx="173880" cy="120960"/>
                    </p14:xfrm>
                  </p:contentPart>
                </mc:Choice>
                <mc:Fallback xmlns="">
                  <p:pic>
                    <p:nvPicPr>
                      <p:cNvPr id="1097" name="Ink 1096">
                        <a:extLst>
                          <a:ext uri="{FF2B5EF4-FFF2-40B4-BE49-F238E27FC236}">
                            <a16:creationId xmlns:a16="http://schemas.microsoft.com/office/drawing/2014/main" id="{35FC74A7-1C7E-B727-4BFB-BB9DC465DB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7092564" y="5404548"/>
                        <a:ext cx="183279" cy="13106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4">
                    <p14:nvContentPartPr>
                      <p14:cNvPr id="1098" name="Ink 1097">
                        <a:extLst>
                          <a:ext uri="{FF2B5EF4-FFF2-40B4-BE49-F238E27FC236}">
                            <a16:creationId xmlns:a16="http://schemas.microsoft.com/office/drawing/2014/main" id="{D02C490D-FEFD-2919-621B-AEF65F2F3C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31023" y="5250840"/>
                      <a:ext cx="63720" cy="123480"/>
                    </p14:xfrm>
                  </p:contentPart>
                </mc:Choice>
                <mc:Fallback xmlns="">
                  <p:pic>
                    <p:nvPicPr>
                      <p:cNvPr id="1098" name="Ink 1097">
                        <a:extLst>
                          <a:ext uri="{FF2B5EF4-FFF2-40B4-BE49-F238E27FC236}">
                            <a16:creationId xmlns:a16="http://schemas.microsoft.com/office/drawing/2014/main" id="{D02C490D-FEFD-2919-621B-AEF65F2F3C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5"/>
                      <a:stretch>
                        <a:fillRect/>
                      </a:stretch>
                    </p:blipFill>
                    <p:spPr>
                      <a:xfrm>
                        <a:off x="7026334" y="5245782"/>
                        <a:ext cx="73099" cy="1335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6">
                    <p14:nvContentPartPr>
                      <p14:cNvPr id="1099" name="Ink 1098">
                        <a:extLst>
                          <a:ext uri="{FF2B5EF4-FFF2-40B4-BE49-F238E27FC236}">
                            <a16:creationId xmlns:a16="http://schemas.microsoft.com/office/drawing/2014/main" id="{F643D97C-7D28-5EF3-7A83-5E42C596FB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88543" y="5213760"/>
                      <a:ext cx="132840" cy="98640"/>
                    </p14:xfrm>
                  </p:contentPart>
                </mc:Choice>
                <mc:Fallback xmlns="">
                  <p:pic>
                    <p:nvPicPr>
                      <p:cNvPr id="1099" name="Ink 1098">
                        <a:extLst>
                          <a:ext uri="{FF2B5EF4-FFF2-40B4-BE49-F238E27FC236}">
                            <a16:creationId xmlns:a16="http://schemas.microsoft.com/office/drawing/2014/main" id="{F643D97C-7D28-5EF3-7A83-5E42C596FB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7"/>
                      <a:stretch>
                        <a:fillRect/>
                      </a:stretch>
                    </p:blipFill>
                    <p:spPr>
                      <a:xfrm>
                        <a:off x="6983848" y="5208709"/>
                        <a:ext cx="142230" cy="1087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8">
                    <p14:nvContentPartPr>
                      <p14:cNvPr id="1100" name="Ink 1099">
                        <a:extLst>
                          <a:ext uri="{FF2B5EF4-FFF2-40B4-BE49-F238E27FC236}">
                            <a16:creationId xmlns:a16="http://schemas.microsoft.com/office/drawing/2014/main" id="{FE4C5D6D-D50B-A69C-AAB3-2F5D8962346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61543" y="5115840"/>
                      <a:ext cx="27360" cy="78120"/>
                    </p14:xfrm>
                  </p:contentPart>
                </mc:Choice>
                <mc:Fallback xmlns="">
                  <p:pic>
                    <p:nvPicPr>
                      <p:cNvPr id="1100" name="Ink 1099">
                        <a:extLst>
                          <a:ext uri="{FF2B5EF4-FFF2-40B4-BE49-F238E27FC236}">
                            <a16:creationId xmlns:a16="http://schemas.microsoft.com/office/drawing/2014/main" id="{FE4C5D6D-D50B-A69C-AAB3-2F5D896234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9"/>
                      <a:stretch>
                        <a:fillRect/>
                      </a:stretch>
                    </p:blipFill>
                    <p:spPr>
                      <a:xfrm>
                        <a:off x="6956797" y="5110790"/>
                        <a:ext cx="36852" cy="882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0">
                    <p14:nvContentPartPr>
                      <p14:cNvPr id="1101" name="Ink 1100">
                        <a:extLst>
                          <a:ext uri="{FF2B5EF4-FFF2-40B4-BE49-F238E27FC236}">
                            <a16:creationId xmlns:a16="http://schemas.microsoft.com/office/drawing/2014/main" id="{470B4667-DF8A-9D5D-75C0-32824DA104F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86303" y="5148600"/>
                      <a:ext cx="4680" cy="4680"/>
                    </p14:xfrm>
                  </p:contentPart>
                </mc:Choice>
                <mc:Fallback xmlns="">
                  <p:pic>
                    <p:nvPicPr>
                      <p:cNvPr id="1101" name="Ink 1100">
                        <a:extLst>
                          <a:ext uri="{FF2B5EF4-FFF2-40B4-BE49-F238E27FC236}">
                            <a16:creationId xmlns:a16="http://schemas.microsoft.com/office/drawing/2014/main" id="{470B4667-DF8A-9D5D-75C0-32824DA104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1"/>
                      <a:stretch>
                        <a:fillRect/>
                      </a:stretch>
                    </p:blipFill>
                    <p:spPr>
                      <a:xfrm>
                        <a:off x="6881330" y="5143627"/>
                        <a:ext cx="14625" cy="146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2">
                    <p14:nvContentPartPr>
                      <p14:cNvPr id="1102" name="Ink 1101">
                        <a:extLst>
                          <a:ext uri="{FF2B5EF4-FFF2-40B4-BE49-F238E27FC236}">
                            <a16:creationId xmlns:a16="http://schemas.microsoft.com/office/drawing/2014/main" id="{B237CF3C-D4CD-383A-60D7-6183C4CB32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51383" y="5083440"/>
                      <a:ext cx="83160" cy="108720"/>
                    </p14:xfrm>
                  </p:contentPart>
                </mc:Choice>
                <mc:Fallback xmlns="">
                  <p:pic>
                    <p:nvPicPr>
                      <p:cNvPr id="1102" name="Ink 1101">
                        <a:extLst>
                          <a:ext uri="{FF2B5EF4-FFF2-40B4-BE49-F238E27FC236}">
                            <a16:creationId xmlns:a16="http://schemas.microsoft.com/office/drawing/2014/main" id="{B237CF3C-D4CD-383A-60D7-6183C4CB32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3"/>
                      <a:stretch>
                        <a:fillRect/>
                      </a:stretch>
                    </p:blipFill>
                    <p:spPr>
                      <a:xfrm>
                        <a:off x="6846686" y="5078376"/>
                        <a:ext cx="92553" cy="1188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4">
                    <p14:nvContentPartPr>
                      <p14:cNvPr id="1103" name="Ink 1102">
                        <a:extLst>
                          <a:ext uri="{FF2B5EF4-FFF2-40B4-BE49-F238E27FC236}">
                            <a16:creationId xmlns:a16="http://schemas.microsoft.com/office/drawing/2014/main" id="{18217AEE-D1BB-A4B4-9924-ADDFC90312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82623" y="5091000"/>
                      <a:ext cx="142560" cy="104040"/>
                    </p14:xfrm>
                  </p:contentPart>
                </mc:Choice>
                <mc:Fallback xmlns="">
                  <p:pic>
                    <p:nvPicPr>
                      <p:cNvPr id="1103" name="Ink 1102">
                        <a:extLst>
                          <a:ext uri="{FF2B5EF4-FFF2-40B4-BE49-F238E27FC236}">
                            <a16:creationId xmlns:a16="http://schemas.microsoft.com/office/drawing/2014/main" id="{18217AEE-D1BB-A4B4-9924-ADDFC90312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5"/>
                      <a:stretch>
                        <a:fillRect/>
                      </a:stretch>
                    </p:blipFill>
                    <p:spPr>
                      <a:xfrm>
                        <a:off x="6777935" y="5085932"/>
                        <a:ext cx="151935" cy="11417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6">
                    <p14:nvContentPartPr>
                      <p14:cNvPr id="1104" name="Ink 1103">
                        <a:extLst>
                          <a:ext uri="{FF2B5EF4-FFF2-40B4-BE49-F238E27FC236}">
                            <a16:creationId xmlns:a16="http://schemas.microsoft.com/office/drawing/2014/main" id="{9D9D0638-9503-906B-F65E-C8F3CE6FDDA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70743" y="5301240"/>
                      <a:ext cx="229680" cy="197640"/>
                    </p14:xfrm>
                  </p:contentPart>
                </mc:Choice>
                <mc:Fallback xmlns="">
                  <p:pic>
                    <p:nvPicPr>
                      <p:cNvPr id="1104" name="Ink 1103">
                        <a:extLst>
                          <a:ext uri="{FF2B5EF4-FFF2-40B4-BE49-F238E27FC236}">
                            <a16:creationId xmlns:a16="http://schemas.microsoft.com/office/drawing/2014/main" id="{9D9D0638-9503-906B-F65E-C8F3CE6FD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7"/>
                      <a:stretch>
                        <a:fillRect/>
                      </a:stretch>
                    </p:blipFill>
                    <p:spPr>
                      <a:xfrm>
                        <a:off x="6766056" y="5296188"/>
                        <a:ext cx="239055" cy="2077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8">
                    <p14:nvContentPartPr>
                      <p14:cNvPr id="1105" name="Ink 1104">
                        <a:extLst>
                          <a:ext uri="{FF2B5EF4-FFF2-40B4-BE49-F238E27FC236}">
                            <a16:creationId xmlns:a16="http://schemas.microsoft.com/office/drawing/2014/main" id="{157C3AF7-6366-9A8A-11C4-7195AA537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73583" y="5579880"/>
                      <a:ext cx="11160" cy="4680"/>
                    </p14:xfrm>
                  </p:contentPart>
                </mc:Choice>
                <mc:Fallback xmlns="">
                  <p:pic>
                    <p:nvPicPr>
                      <p:cNvPr id="1105" name="Ink 1104">
                        <a:extLst>
                          <a:ext uri="{FF2B5EF4-FFF2-40B4-BE49-F238E27FC236}">
                            <a16:creationId xmlns:a16="http://schemas.microsoft.com/office/drawing/2014/main" id="{157C3AF7-6366-9A8A-11C4-7195AA537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9"/>
                      <a:stretch>
                        <a:fillRect/>
                      </a:stretch>
                    </p:blipFill>
                    <p:spPr>
                      <a:xfrm>
                        <a:off x="7168840" y="5574907"/>
                        <a:ext cx="20646" cy="146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0">
                    <p14:nvContentPartPr>
                      <p14:cNvPr id="1107" name="Ink 1106">
                        <a:extLst>
                          <a:ext uri="{FF2B5EF4-FFF2-40B4-BE49-F238E27FC236}">
                            <a16:creationId xmlns:a16="http://schemas.microsoft.com/office/drawing/2014/main" id="{92C6FE93-0E93-E7BC-8DFE-17BC1DB8DD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35903" y="4974720"/>
                      <a:ext cx="64080" cy="45000"/>
                    </p14:xfrm>
                  </p:contentPart>
                </mc:Choice>
                <mc:Fallback xmlns="">
                  <p:pic>
                    <p:nvPicPr>
                      <p:cNvPr id="1107" name="Ink 1106">
                        <a:extLst>
                          <a:ext uri="{FF2B5EF4-FFF2-40B4-BE49-F238E27FC236}">
                            <a16:creationId xmlns:a16="http://schemas.microsoft.com/office/drawing/2014/main" id="{92C6FE93-0E93-E7BC-8DFE-17BC1DB8DD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1"/>
                      <a:stretch>
                        <a:fillRect/>
                      </a:stretch>
                    </p:blipFill>
                    <p:spPr>
                      <a:xfrm>
                        <a:off x="6831187" y="4969654"/>
                        <a:ext cx="73512" cy="551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2">
                    <p14:nvContentPartPr>
                      <p14:cNvPr id="1108" name="Ink 1107">
                        <a:extLst>
                          <a:ext uri="{FF2B5EF4-FFF2-40B4-BE49-F238E27FC236}">
                            <a16:creationId xmlns:a16="http://schemas.microsoft.com/office/drawing/2014/main" id="{93300FEF-2FFA-568D-C68F-0DA51A900B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47063" y="5032680"/>
                      <a:ext cx="56160" cy="54360"/>
                    </p14:xfrm>
                  </p:contentPart>
                </mc:Choice>
                <mc:Fallback xmlns="">
                  <p:pic>
                    <p:nvPicPr>
                      <p:cNvPr id="1108" name="Ink 1107">
                        <a:extLst>
                          <a:ext uri="{FF2B5EF4-FFF2-40B4-BE49-F238E27FC236}">
                            <a16:creationId xmlns:a16="http://schemas.microsoft.com/office/drawing/2014/main" id="{93300FEF-2FFA-568D-C68F-0DA51A900B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3"/>
                      <a:stretch>
                        <a:fillRect/>
                      </a:stretch>
                    </p:blipFill>
                    <p:spPr>
                      <a:xfrm>
                        <a:off x="6842383" y="5027630"/>
                        <a:ext cx="65520" cy="644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4">
                    <p14:nvContentPartPr>
                      <p14:cNvPr id="1109" name="Ink 1108">
                        <a:extLst>
                          <a:ext uri="{FF2B5EF4-FFF2-40B4-BE49-F238E27FC236}">
                            <a16:creationId xmlns:a16="http://schemas.microsoft.com/office/drawing/2014/main" id="{30615956-01D7-B720-3C78-BA447E03E18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82623" y="5050680"/>
                      <a:ext cx="186120" cy="78840"/>
                    </p14:xfrm>
                  </p:contentPart>
                </mc:Choice>
                <mc:Fallback xmlns="">
                  <p:pic>
                    <p:nvPicPr>
                      <p:cNvPr id="1109" name="Ink 1108">
                        <a:extLst>
                          <a:ext uri="{FF2B5EF4-FFF2-40B4-BE49-F238E27FC236}">
                            <a16:creationId xmlns:a16="http://schemas.microsoft.com/office/drawing/2014/main" id="{30615956-01D7-B720-3C78-BA447E03E1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5"/>
                      <a:stretch>
                        <a:fillRect/>
                      </a:stretch>
                    </p:blipFill>
                    <p:spPr>
                      <a:xfrm>
                        <a:off x="6777929" y="5045622"/>
                        <a:ext cx="195509" cy="889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6">
                    <p14:nvContentPartPr>
                      <p14:cNvPr id="1110" name="Ink 1109">
                        <a:extLst>
                          <a:ext uri="{FF2B5EF4-FFF2-40B4-BE49-F238E27FC236}">
                            <a16:creationId xmlns:a16="http://schemas.microsoft.com/office/drawing/2014/main" id="{33721452-579B-3D8E-474E-28E21277FD2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51463" y="5017920"/>
                      <a:ext cx="104040" cy="99720"/>
                    </p14:xfrm>
                  </p:contentPart>
                </mc:Choice>
                <mc:Fallback xmlns="">
                  <p:pic>
                    <p:nvPicPr>
                      <p:cNvPr id="1110" name="Ink 1109">
                        <a:extLst>
                          <a:ext uri="{FF2B5EF4-FFF2-40B4-BE49-F238E27FC236}">
                            <a16:creationId xmlns:a16="http://schemas.microsoft.com/office/drawing/2014/main" id="{33721452-579B-3D8E-474E-28E21277FD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7"/>
                      <a:stretch>
                        <a:fillRect/>
                      </a:stretch>
                    </p:blipFill>
                    <p:spPr>
                      <a:xfrm>
                        <a:off x="6946772" y="5012860"/>
                        <a:ext cx="113423" cy="10984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8">
                    <p14:nvContentPartPr>
                      <p14:cNvPr id="1111" name="Ink 1110">
                        <a:extLst>
                          <a:ext uri="{FF2B5EF4-FFF2-40B4-BE49-F238E27FC236}">
                            <a16:creationId xmlns:a16="http://schemas.microsoft.com/office/drawing/2014/main" id="{9E0F691A-1476-8E1C-E12D-1AE289BD573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91143" y="5050680"/>
                      <a:ext cx="74520" cy="67320"/>
                    </p14:xfrm>
                  </p:contentPart>
                </mc:Choice>
                <mc:Fallback xmlns="">
                  <p:pic>
                    <p:nvPicPr>
                      <p:cNvPr id="1111" name="Ink 1110">
                        <a:extLst>
                          <a:ext uri="{FF2B5EF4-FFF2-40B4-BE49-F238E27FC236}">
                            <a16:creationId xmlns:a16="http://schemas.microsoft.com/office/drawing/2014/main" id="{9E0F691A-1476-8E1C-E12D-1AE289BD5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9"/>
                      <a:stretch>
                        <a:fillRect/>
                      </a:stretch>
                    </p:blipFill>
                    <p:spPr>
                      <a:xfrm>
                        <a:off x="7086451" y="5045638"/>
                        <a:ext cx="83904" cy="774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0">
                    <p14:nvContentPartPr>
                      <p14:cNvPr id="1112" name="Ink 1111">
                        <a:extLst>
                          <a:ext uri="{FF2B5EF4-FFF2-40B4-BE49-F238E27FC236}">
                            <a16:creationId xmlns:a16="http://schemas.microsoft.com/office/drawing/2014/main" id="{A154B2E6-A92B-1869-16CA-B633D557927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53503" y="5037720"/>
                      <a:ext cx="95400" cy="78840"/>
                    </p14:xfrm>
                  </p:contentPart>
                </mc:Choice>
                <mc:Fallback xmlns="">
                  <p:pic>
                    <p:nvPicPr>
                      <p:cNvPr id="1112" name="Ink 1111">
                        <a:extLst>
                          <a:ext uri="{FF2B5EF4-FFF2-40B4-BE49-F238E27FC236}">
                            <a16:creationId xmlns:a16="http://schemas.microsoft.com/office/drawing/2014/main" id="{A154B2E6-A92B-1869-16CA-B633D55792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1"/>
                      <a:stretch>
                        <a:fillRect/>
                      </a:stretch>
                    </p:blipFill>
                    <p:spPr>
                      <a:xfrm>
                        <a:off x="7248816" y="5032662"/>
                        <a:ext cx="104775" cy="889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2">
                    <p14:nvContentPartPr>
                      <p14:cNvPr id="1113" name="Ink 1112">
                        <a:extLst>
                          <a:ext uri="{FF2B5EF4-FFF2-40B4-BE49-F238E27FC236}">
                            <a16:creationId xmlns:a16="http://schemas.microsoft.com/office/drawing/2014/main" id="{D3FABF9D-6B5C-82C8-DAD5-2EAF24BEB4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40823" y="5117640"/>
                      <a:ext cx="94680" cy="32400"/>
                    </p14:xfrm>
                  </p:contentPart>
                </mc:Choice>
                <mc:Fallback xmlns="">
                  <p:pic>
                    <p:nvPicPr>
                      <p:cNvPr id="1113" name="Ink 1112">
                        <a:extLst>
                          <a:ext uri="{FF2B5EF4-FFF2-40B4-BE49-F238E27FC236}">
                            <a16:creationId xmlns:a16="http://schemas.microsoft.com/office/drawing/2014/main" id="{D3FABF9D-6B5C-82C8-DAD5-2EAF24BEB4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3"/>
                      <a:stretch>
                        <a:fillRect/>
                      </a:stretch>
                    </p:blipFill>
                    <p:spPr>
                      <a:xfrm>
                        <a:off x="7136117" y="5112540"/>
                        <a:ext cx="104093" cy="42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4">
                    <p14:nvContentPartPr>
                      <p14:cNvPr id="1139" name="Ink 1138">
                        <a:extLst>
                          <a:ext uri="{FF2B5EF4-FFF2-40B4-BE49-F238E27FC236}">
                            <a16:creationId xmlns:a16="http://schemas.microsoft.com/office/drawing/2014/main" id="{AB72068D-EF20-490C-6610-4B66C80CEB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01423" y="527964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39" name="Ink 1138">
                        <a:extLst>
                          <a:ext uri="{FF2B5EF4-FFF2-40B4-BE49-F238E27FC236}">
                            <a16:creationId xmlns:a16="http://schemas.microsoft.com/office/drawing/2014/main" id="{AB72068D-EF20-490C-6610-4B66C80CEB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5"/>
                      <a:stretch>
                        <a:fillRect/>
                      </a:stretch>
                    </p:blipFill>
                    <p:spPr>
                      <a:xfrm>
                        <a:off x="6883783" y="5261640"/>
                        <a:ext cx="360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6">
                    <p14:nvContentPartPr>
                      <p14:cNvPr id="1140" name="Ink 1139">
                        <a:extLst>
                          <a:ext uri="{FF2B5EF4-FFF2-40B4-BE49-F238E27FC236}">
                            <a16:creationId xmlns:a16="http://schemas.microsoft.com/office/drawing/2014/main" id="{48705122-7DF9-12AF-6B08-186C8EFF55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99703" y="521412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40" name="Ink 1139">
                        <a:extLst>
                          <a:ext uri="{FF2B5EF4-FFF2-40B4-BE49-F238E27FC236}">
                            <a16:creationId xmlns:a16="http://schemas.microsoft.com/office/drawing/2014/main" id="{48705122-7DF9-12AF-6B08-186C8EFF5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5"/>
                      <a:stretch>
                        <a:fillRect/>
                      </a:stretch>
                    </p:blipFill>
                    <p:spPr>
                      <a:xfrm>
                        <a:off x="6981703" y="5196480"/>
                        <a:ext cx="360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7">
                    <p14:nvContentPartPr>
                      <p14:cNvPr id="1141" name="Ink 1140">
                        <a:extLst>
                          <a:ext uri="{FF2B5EF4-FFF2-40B4-BE49-F238E27FC236}">
                            <a16:creationId xmlns:a16="http://schemas.microsoft.com/office/drawing/2014/main" id="{34F4219D-53A2-1991-9999-A7A136EA0D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64503" y="510540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41" name="Ink 1140">
                        <a:extLst>
                          <a:ext uri="{FF2B5EF4-FFF2-40B4-BE49-F238E27FC236}">
                            <a16:creationId xmlns:a16="http://schemas.microsoft.com/office/drawing/2014/main" id="{34F4219D-53A2-1991-9999-A7A136EA0D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5"/>
                      <a:stretch>
                        <a:fillRect/>
                      </a:stretch>
                    </p:blipFill>
                    <p:spPr>
                      <a:xfrm>
                        <a:off x="7046503" y="5087760"/>
                        <a:ext cx="360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8">
                    <p14:nvContentPartPr>
                      <p14:cNvPr id="1143" name="Ink 1142">
                        <a:extLst>
                          <a:ext uri="{FF2B5EF4-FFF2-40B4-BE49-F238E27FC236}">
                            <a16:creationId xmlns:a16="http://schemas.microsoft.com/office/drawing/2014/main" id="{48119679-BEBD-A12E-D947-D8553989CE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42903" y="5168400"/>
                      <a:ext cx="360" cy="2160"/>
                    </p14:xfrm>
                  </p:contentPart>
                </mc:Choice>
                <mc:Fallback xmlns="">
                  <p:pic>
                    <p:nvPicPr>
                      <p:cNvPr id="1143" name="Ink 1142">
                        <a:extLst>
                          <a:ext uri="{FF2B5EF4-FFF2-40B4-BE49-F238E27FC236}">
                            <a16:creationId xmlns:a16="http://schemas.microsoft.com/office/drawing/2014/main" id="{48119679-BEBD-A12E-D947-D8553989CE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9"/>
                      <a:stretch>
                        <a:fillRect/>
                      </a:stretch>
                    </p:blipFill>
                    <p:spPr>
                      <a:xfrm>
                        <a:off x="7024903" y="5152971"/>
                        <a:ext cx="36000" cy="327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0">
                    <p14:nvContentPartPr>
                      <p14:cNvPr id="1144" name="Ink 1143">
                        <a:extLst>
                          <a:ext uri="{FF2B5EF4-FFF2-40B4-BE49-F238E27FC236}">
                            <a16:creationId xmlns:a16="http://schemas.microsoft.com/office/drawing/2014/main" id="{909DBC49-1973-8DCC-6FF0-2E49C7DA4E2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40823" y="517020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44" name="Ink 1143">
                        <a:extLst>
                          <a:ext uri="{FF2B5EF4-FFF2-40B4-BE49-F238E27FC236}">
                            <a16:creationId xmlns:a16="http://schemas.microsoft.com/office/drawing/2014/main" id="{909DBC49-1973-8DCC-6FF0-2E49C7DA4E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5"/>
                      <a:stretch>
                        <a:fillRect/>
                      </a:stretch>
                    </p:blipFill>
                    <p:spPr>
                      <a:xfrm>
                        <a:off x="7122823" y="5152560"/>
                        <a:ext cx="360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1">
                    <p14:nvContentPartPr>
                      <p14:cNvPr id="1146" name="Ink 1145">
                        <a:extLst>
                          <a:ext uri="{FF2B5EF4-FFF2-40B4-BE49-F238E27FC236}">
                            <a16:creationId xmlns:a16="http://schemas.microsoft.com/office/drawing/2014/main" id="{B69CFFF8-3F7D-AFCA-9FCD-9DF8DED564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79823" y="5094240"/>
                      <a:ext cx="6480" cy="4680"/>
                    </p14:xfrm>
                  </p:contentPart>
                </mc:Choice>
                <mc:Fallback xmlns="">
                  <p:pic>
                    <p:nvPicPr>
                      <p:cNvPr id="1146" name="Ink 1145">
                        <a:extLst>
                          <a:ext uri="{FF2B5EF4-FFF2-40B4-BE49-F238E27FC236}">
                            <a16:creationId xmlns:a16="http://schemas.microsoft.com/office/drawing/2014/main" id="{B69CFFF8-3F7D-AFCA-9FCD-9DF8DED564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2"/>
                      <a:stretch>
                        <a:fillRect/>
                      </a:stretch>
                    </p:blipFill>
                    <p:spPr>
                      <a:xfrm>
                        <a:off x="6866018" y="5079615"/>
                        <a:ext cx="34372" cy="336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3">
                    <p14:nvContentPartPr>
                      <p14:cNvPr id="1147" name="Ink 1146">
                        <a:extLst>
                          <a:ext uri="{FF2B5EF4-FFF2-40B4-BE49-F238E27FC236}">
                            <a16:creationId xmlns:a16="http://schemas.microsoft.com/office/drawing/2014/main" id="{A12DD09C-F154-ED62-A97B-B202DC01F85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66943" y="510540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47" name="Ink 1146">
                        <a:extLst>
                          <a:ext uri="{FF2B5EF4-FFF2-40B4-BE49-F238E27FC236}">
                            <a16:creationId xmlns:a16="http://schemas.microsoft.com/office/drawing/2014/main" id="{A12DD09C-F154-ED62-A97B-B202DC01F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5"/>
                      <a:stretch>
                        <a:fillRect/>
                      </a:stretch>
                    </p:blipFill>
                    <p:spPr>
                      <a:xfrm>
                        <a:off x="6948943" y="5087760"/>
                        <a:ext cx="360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4">
                    <p14:nvContentPartPr>
                      <p14:cNvPr id="1149" name="Ink 1148">
                        <a:extLst>
                          <a:ext uri="{FF2B5EF4-FFF2-40B4-BE49-F238E27FC236}">
                            <a16:creationId xmlns:a16="http://schemas.microsoft.com/office/drawing/2014/main" id="{34F89A18-BCC4-E9DC-B881-BD3DC7D5DAA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25103" y="502908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49" name="Ink 1148">
                        <a:extLst>
                          <a:ext uri="{FF2B5EF4-FFF2-40B4-BE49-F238E27FC236}">
                            <a16:creationId xmlns:a16="http://schemas.microsoft.com/office/drawing/2014/main" id="{34F89A18-BCC4-E9DC-B881-BD3DC7D5DA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6789103" y="499308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6">
                    <p14:nvContentPartPr>
                      <p14:cNvPr id="1150" name="Ink 1149">
                        <a:extLst>
                          <a:ext uri="{FF2B5EF4-FFF2-40B4-BE49-F238E27FC236}">
                            <a16:creationId xmlns:a16="http://schemas.microsoft.com/office/drawing/2014/main" id="{74CF8478-D58F-EB3E-8A18-CE911C4BDE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03503" y="518136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50" name="Ink 1149">
                        <a:extLst>
                          <a:ext uri="{FF2B5EF4-FFF2-40B4-BE49-F238E27FC236}">
                            <a16:creationId xmlns:a16="http://schemas.microsoft.com/office/drawing/2014/main" id="{74CF8478-D58F-EB3E-8A18-CE911C4BDE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6767503" y="514572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7">
                    <p14:nvContentPartPr>
                      <p14:cNvPr id="1152" name="Ink 1151">
                        <a:extLst>
                          <a:ext uri="{FF2B5EF4-FFF2-40B4-BE49-F238E27FC236}">
                            <a16:creationId xmlns:a16="http://schemas.microsoft.com/office/drawing/2014/main" id="{8284C841-E195-C654-9F50-5B42877FBA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37983" y="540960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52" name="Ink 1151">
                        <a:extLst>
                          <a:ext uri="{FF2B5EF4-FFF2-40B4-BE49-F238E27FC236}">
                            <a16:creationId xmlns:a16="http://schemas.microsoft.com/office/drawing/2014/main" id="{8284C841-E195-C654-9F50-5B42877FBA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6701983" y="537360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8">
                    <p14:nvContentPartPr>
                      <p14:cNvPr id="1153" name="Ink 1152">
                        <a:extLst>
                          <a:ext uri="{FF2B5EF4-FFF2-40B4-BE49-F238E27FC236}">
                            <a16:creationId xmlns:a16="http://schemas.microsoft.com/office/drawing/2014/main" id="{D36EC50D-BBE6-9900-E042-2818B50B4FF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672463" y="549744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53" name="Ink 1152">
                        <a:extLst>
                          <a:ext uri="{FF2B5EF4-FFF2-40B4-BE49-F238E27FC236}">
                            <a16:creationId xmlns:a16="http://schemas.microsoft.com/office/drawing/2014/main" id="{D36EC50D-BBE6-9900-E042-2818B50B4F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6636823" y="546144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9">
                    <p14:nvContentPartPr>
                      <p14:cNvPr id="1154" name="Ink 1153">
                        <a:extLst>
                          <a:ext uri="{FF2B5EF4-FFF2-40B4-BE49-F238E27FC236}">
                            <a16:creationId xmlns:a16="http://schemas.microsoft.com/office/drawing/2014/main" id="{C08C70D1-616D-7475-E011-D42FB903AF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27543" y="560616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54" name="Ink 1153">
                        <a:extLst>
                          <a:ext uri="{FF2B5EF4-FFF2-40B4-BE49-F238E27FC236}">
                            <a16:creationId xmlns:a16="http://schemas.microsoft.com/office/drawing/2014/main" id="{C08C70D1-616D-7475-E011-D42FB903AF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6691543" y="557016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0">
                    <p14:nvContentPartPr>
                      <p14:cNvPr id="1155" name="Ink 1154">
                        <a:extLst>
                          <a:ext uri="{FF2B5EF4-FFF2-40B4-BE49-F238E27FC236}">
                            <a16:creationId xmlns:a16="http://schemas.microsoft.com/office/drawing/2014/main" id="{E1024783-2840-E2A4-CDC9-B79CF430888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34183" y="564936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55" name="Ink 1154">
                        <a:extLst>
                          <a:ext uri="{FF2B5EF4-FFF2-40B4-BE49-F238E27FC236}">
                            <a16:creationId xmlns:a16="http://schemas.microsoft.com/office/drawing/2014/main" id="{E1024783-2840-E2A4-CDC9-B79CF4308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6898543" y="561336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1">
                    <p14:nvContentPartPr>
                      <p14:cNvPr id="1156" name="Ink 1155">
                        <a:extLst>
                          <a:ext uri="{FF2B5EF4-FFF2-40B4-BE49-F238E27FC236}">
                            <a16:creationId xmlns:a16="http://schemas.microsoft.com/office/drawing/2014/main" id="{DC336B08-3D44-76C6-F5FA-8E932A47B3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51983" y="567132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56" name="Ink 1155">
                        <a:extLst>
                          <a:ext uri="{FF2B5EF4-FFF2-40B4-BE49-F238E27FC236}">
                            <a16:creationId xmlns:a16="http://schemas.microsoft.com/office/drawing/2014/main" id="{DC336B08-3D44-76C6-F5FA-8E932A47B3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7116343" y="563568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2">
                    <p14:nvContentPartPr>
                      <p14:cNvPr id="1157" name="Ink 1156">
                        <a:extLst>
                          <a:ext uri="{FF2B5EF4-FFF2-40B4-BE49-F238E27FC236}">
                            <a16:creationId xmlns:a16="http://schemas.microsoft.com/office/drawing/2014/main" id="{19A3CB35-ECEC-0CD6-1C8A-1B3F41D2A1D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08063" y="560616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57" name="Ink 1156">
                        <a:extLst>
                          <a:ext uri="{FF2B5EF4-FFF2-40B4-BE49-F238E27FC236}">
                            <a16:creationId xmlns:a16="http://schemas.microsoft.com/office/drawing/2014/main" id="{19A3CB35-ECEC-0CD6-1C8A-1B3F41D2A1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7072063" y="557016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3">
                    <p14:nvContentPartPr>
                      <p14:cNvPr id="1158" name="Ink 1157">
                        <a:extLst>
                          <a:ext uri="{FF2B5EF4-FFF2-40B4-BE49-F238E27FC236}">
                            <a16:creationId xmlns:a16="http://schemas.microsoft.com/office/drawing/2014/main" id="{B1A90B56-95E3-6B73-DCDF-C4A8ECF24FE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42903" y="544236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58" name="Ink 1157">
                        <a:extLst>
                          <a:ext uri="{FF2B5EF4-FFF2-40B4-BE49-F238E27FC236}">
                            <a16:creationId xmlns:a16="http://schemas.microsoft.com/office/drawing/2014/main" id="{B1A90B56-95E3-6B73-DCDF-C4A8ECF24F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7006903" y="540672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4">
                    <p14:nvContentPartPr>
                      <p14:cNvPr id="1159" name="Ink 1158">
                        <a:extLst>
                          <a:ext uri="{FF2B5EF4-FFF2-40B4-BE49-F238E27FC236}">
                            <a16:creationId xmlns:a16="http://schemas.microsoft.com/office/drawing/2014/main" id="{043197C6-2731-A193-62E6-EA60CE2B1D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21303" y="527964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59" name="Ink 1158">
                        <a:extLst>
                          <a:ext uri="{FF2B5EF4-FFF2-40B4-BE49-F238E27FC236}">
                            <a16:creationId xmlns:a16="http://schemas.microsoft.com/office/drawing/2014/main" id="{043197C6-2731-A193-62E6-EA60CE2B1D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6985303" y="524364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5">
                    <p14:nvContentPartPr>
                      <p14:cNvPr id="1160" name="Ink 1159">
                        <a:extLst>
                          <a:ext uri="{FF2B5EF4-FFF2-40B4-BE49-F238E27FC236}">
                            <a16:creationId xmlns:a16="http://schemas.microsoft.com/office/drawing/2014/main" id="{81B1F947-FD14-922A-54FF-937BAB97DC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79823" y="526848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60" name="Ink 1159">
                        <a:extLst>
                          <a:ext uri="{FF2B5EF4-FFF2-40B4-BE49-F238E27FC236}">
                            <a16:creationId xmlns:a16="http://schemas.microsoft.com/office/drawing/2014/main" id="{81B1F947-FD14-922A-54FF-937BAB97DC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6844183" y="523248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6">
                    <p14:nvContentPartPr>
                      <p14:cNvPr id="1161" name="Ink 1160">
                        <a:extLst>
                          <a:ext uri="{FF2B5EF4-FFF2-40B4-BE49-F238E27FC236}">
                            <a16:creationId xmlns:a16="http://schemas.microsoft.com/office/drawing/2014/main" id="{62D8C051-4AC6-46CC-5520-33AF6AECBEB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11863" y="546468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61" name="Ink 1160">
                        <a:extLst>
                          <a:ext uri="{FF2B5EF4-FFF2-40B4-BE49-F238E27FC236}">
                            <a16:creationId xmlns:a16="http://schemas.microsoft.com/office/drawing/2014/main" id="{62D8C051-4AC6-46CC-5520-33AF6AECBE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6875863" y="542904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7">
                    <p14:nvContentPartPr>
                      <p14:cNvPr id="1162" name="Ink 1161">
                        <a:extLst>
                          <a:ext uri="{FF2B5EF4-FFF2-40B4-BE49-F238E27FC236}">
                            <a16:creationId xmlns:a16="http://schemas.microsoft.com/office/drawing/2014/main" id="{72BBE183-675A-3BBD-23C5-0751E4BF1DC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23023" y="558456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62" name="Ink 1161">
                        <a:extLst>
                          <a:ext uri="{FF2B5EF4-FFF2-40B4-BE49-F238E27FC236}">
                            <a16:creationId xmlns:a16="http://schemas.microsoft.com/office/drawing/2014/main" id="{72BBE183-675A-3BBD-23C5-0751E4BF1D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6887383" y="554856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8">
                    <p14:nvContentPartPr>
                      <p14:cNvPr id="1163" name="Ink 1162">
                        <a:extLst>
                          <a:ext uri="{FF2B5EF4-FFF2-40B4-BE49-F238E27FC236}">
                            <a16:creationId xmlns:a16="http://schemas.microsoft.com/office/drawing/2014/main" id="{FC03F13A-3299-5FAB-3104-90EDC855B7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90263" y="561696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63" name="Ink 1162">
                        <a:extLst>
                          <a:ext uri="{FF2B5EF4-FFF2-40B4-BE49-F238E27FC236}">
                            <a16:creationId xmlns:a16="http://schemas.microsoft.com/office/drawing/2014/main" id="{FC03F13A-3299-5FAB-3104-90EDC855B7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6854263" y="558096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9">
                    <p14:nvContentPartPr>
                      <p14:cNvPr id="1164" name="Ink 1163">
                        <a:extLst>
                          <a:ext uri="{FF2B5EF4-FFF2-40B4-BE49-F238E27FC236}">
                            <a16:creationId xmlns:a16="http://schemas.microsoft.com/office/drawing/2014/main" id="{8EE7DB2F-DE2C-769D-FABA-A5A5E7013E1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40823" y="5507880"/>
                      <a:ext cx="8280" cy="360"/>
                    </p14:xfrm>
                  </p:contentPart>
                </mc:Choice>
                <mc:Fallback xmlns="">
                  <p:pic>
                    <p:nvPicPr>
                      <p:cNvPr id="1164" name="Ink 1163">
                        <a:extLst>
                          <a:ext uri="{FF2B5EF4-FFF2-40B4-BE49-F238E27FC236}">
                            <a16:creationId xmlns:a16="http://schemas.microsoft.com/office/drawing/2014/main" id="{8EE7DB2F-DE2C-769D-FABA-A5A5E7013E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0"/>
                      <a:stretch>
                        <a:fillRect/>
                      </a:stretch>
                    </p:blipFill>
                    <p:spPr>
                      <a:xfrm>
                        <a:off x="7113223" y="5472240"/>
                        <a:ext cx="63204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1">
                    <p14:nvContentPartPr>
                      <p14:cNvPr id="1165" name="Ink 1164">
                        <a:extLst>
                          <a:ext uri="{FF2B5EF4-FFF2-40B4-BE49-F238E27FC236}">
                            <a16:creationId xmlns:a16="http://schemas.microsoft.com/office/drawing/2014/main" id="{022DAE4A-514B-C451-B741-E77993C7CEB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39103" y="546468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65" name="Ink 1164">
                        <a:extLst>
                          <a:ext uri="{FF2B5EF4-FFF2-40B4-BE49-F238E27FC236}">
                            <a16:creationId xmlns:a16="http://schemas.microsoft.com/office/drawing/2014/main" id="{022DAE4A-514B-C451-B741-E77993C7CE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7203103" y="542904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2">
                    <p14:nvContentPartPr>
                      <p14:cNvPr id="1169" name="Ink 1168">
                        <a:extLst>
                          <a:ext uri="{FF2B5EF4-FFF2-40B4-BE49-F238E27FC236}">
                            <a16:creationId xmlns:a16="http://schemas.microsoft.com/office/drawing/2014/main" id="{04AAB085-39AA-AC84-88DD-B9CBBDE693F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03903" y="564936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69" name="Ink 1168">
                        <a:extLst>
                          <a:ext uri="{FF2B5EF4-FFF2-40B4-BE49-F238E27FC236}">
                            <a16:creationId xmlns:a16="http://schemas.microsoft.com/office/drawing/2014/main" id="{04AAB085-39AA-AC84-88DD-B9CBBDE693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7267903" y="561336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3">
                    <p14:nvContentPartPr>
                      <p14:cNvPr id="1170" name="Ink 1169">
                        <a:extLst>
                          <a:ext uri="{FF2B5EF4-FFF2-40B4-BE49-F238E27FC236}">
                            <a16:creationId xmlns:a16="http://schemas.microsoft.com/office/drawing/2014/main" id="{CC050D86-EBD5-2E4E-D3D4-1DF60A8515D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03903" y="554064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70" name="Ink 1169">
                        <a:extLst>
                          <a:ext uri="{FF2B5EF4-FFF2-40B4-BE49-F238E27FC236}">
                            <a16:creationId xmlns:a16="http://schemas.microsoft.com/office/drawing/2014/main" id="{CC050D86-EBD5-2E4E-D3D4-1DF60A8515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7267903" y="550464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4">
                    <p14:nvContentPartPr>
                      <p14:cNvPr id="1171" name="Ink 1170">
                        <a:extLst>
                          <a:ext uri="{FF2B5EF4-FFF2-40B4-BE49-F238E27FC236}">
                            <a16:creationId xmlns:a16="http://schemas.microsoft.com/office/drawing/2014/main" id="{90FA29DD-AF55-833A-4FAD-A9BA4948DE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67343" y="549744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71" name="Ink 1170">
                        <a:extLst>
                          <a:ext uri="{FF2B5EF4-FFF2-40B4-BE49-F238E27FC236}">
                            <a16:creationId xmlns:a16="http://schemas.microsoft.com/office/drawing/2014/main" id="{90FA29DD-AF55-833A-4FAD-A9BA4948DE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7431703" y="546144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5">
                    <p14:nvContentPartPr>
                      <p14:cNvPr id="1172" name="Ink 1171">
                        <a:extLst>
                          <a:ext uri="{FF2B5EF4-FFF2-40B4-BE49-F238E27FC236}">
                            <a16:creationId xmlns:a16="http://schemas.microsoft.com/office/drawing/2014/main" id="{6869F1E1-555B-6177-1E30-31657CBD49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12983" y="560616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72" name="Ink 1171">
                        <a:extLst>
                          <a:ext uri="{FF2B5EF4-FFF2-40B4-BE49-F238E27FC236}">
                            <a16:creationId xmlns:a16="http://schemas.microsoft.com/office/drawing/2014/main" id="{6869F1E1-555B-6177-1E30-31657CBD4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7376983" y="557016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6">
                    <p14:nvContentPartPr>
                      <p14:cNvPr id="1173" name="Ink 1172">
                        <a:extLst>
                          <a:ext uri="{FF2B5EF4-FFF2-40B4-BE49-F238E27FC236}">
                            <a16:creationId xmlns:a16="http://schemas.microsoft.com/office/drawing/2014/main" id="{8E5E5F9C-D88E-8C9D-9448-0BEEA23795E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65623" y="557340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73" name="Ink 1172">
                        <a:extLst>
                          <a:ext uri="{FF2B5EF4-FFF2-40B4-BE49-F238E27FC236}">
                            <a16:creationId xmlns:a16="http://schemas.microsoft.com/office/drawing/2014/main" id="{8E5E5F9C-D88E-8C9D-9448-0BEEA23795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7529623" y="553740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7">
                    <p14:nvContentPartPr>
                      <p14:cNvPr id="1175" name="Ink 1174">
                        <a:extLst>
                          <a:ext uri="{FF2B5EF4-FFF2-40B4-BE49-F238E27FC236}">
                            <a16:creationId xmlns:a16="http://schemas.microsoft.com/office/drawing/2014/main" id="{157E22B0-9622-D3B6-B12E-B75E391EBC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43303" y="540960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75" name="Ink 1174">
                        <a:extLst>
                          <a:ext uri="{FF2B5EF4-FFF2-40B4-BE49-F238E27FC236}">
                            <a16:creationId xmlns:a16="http://schemas.microsoft.com/office/drawing/2014/main" id="{157E22B0-9622-D3B6-B12E-B75E391EBC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7507663" y="537360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8">
                    <p14:nvContentPartPr>
                      <p14:cNvPr id="1176" name="Ink 1175">
                        <a:extLst>
                          <a:ext uri="{FF2B5EF4-FFF2-40B4-BE49-F238E27FC236}">
                            <a16:creationId xmlns:a16="http://schemas.microsoft.com/office/drawing/2014/main" id="{A9341621-15F4-C5B8-6CBF-7616AD7540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67343" y="525732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76" name="Ink 1175">
                        <a:extLst>
                          <a:ext uri="{FF2B5EF4-FFF2-40B4-BE49-F238E27FC236}">
                            <a16:creationId xmlns:a16="http://schemas.microsoft.com/office/drawing/2014/main" id="{A9341621-15F4-C5B8-6CBF-7616AD7540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7431703" y="522168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9">
                    <p14:nvContentPartPr>
                      <p14:cNvPr id="1177" name="Ink 1176">
                        <a:extLst>
                          <a:ext uri="{FF2B5EF4-FFF2-40B4-BE49-F238E27FC236}">
                            <a16:creationId xmlns:a16="http://schemas.microsoft.com/office/drawing/2014/main" id="{3372CF01-E7D5-3EBB-6403-C52E39B2D07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67343" y="517020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77" name="Ink 1176">
                        <a:extLst>
                          <a:ext uri="{FF2B5EF4-FFF2-40B4-BE49-F238E27FC236}">
                            <a16:creationId xmlns:a16="http://schemas.microsoft.com/office/drawing/2014/main" id="{3372CF01-E7D5-3EBB-6403-C52E39B2D0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7431703" y="513456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0">
                    <p14:nvContentPartPr>
                      <p14:cNvPr id="1178" name="Ink 1177">
                        <a:extLst>
                          <a:ext uri="{FF2B5EF4-FFF2-40B4-BE49-F238E27FC236}">
                            <a16:creationId xmlns:a16="http://schemas.microsoft.com/office/drawing/2014/main" id="{C65EC490-A007-73BF-EB1C-F9085B23538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23423" y="507264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78" name="Ink 1177">
                        <a:extLst>
                          <a:ext uri="{FF2B5EF4-FFF2-40B4-BE49-F238E27FC236}">
                            <a16:creationId xmlns:a16="http://schemas.microsoft.com/office/drawing/2014/main" id="{C65EC490-A007-73BF-EB1C-F9085B2353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7387423" y="503664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1">
                    <p14:nvContentPartPr>
                      <p14:cNvPr id="1180" name="Ink 1179">
                        <a:extLst>
                          <a:ext uri="{FF2B5EF4-FFF2-40B4-BE49-F238E27FC236}">
                            <a16:creationId xmlns:a16="http://schemas.microsoft.com/office/drawing/2014/main" id="{CEC729A1-537D-45FA-8FCF-63D7DC1D1E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58623" y="500748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80" name="Ink 1179">
                        <a:extLst>
                          <a:ext uri="{FF2B5EF4-FFF2-40B4-BE49-F238E27FC236}">
                            <a16:creationId xmlns:a16="http://schemas.microsoft.com/office/drawing/2014/main" id="{CEC729A1-537D-45FA-8FCF-63D7DC1D1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7322623" y="497148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2">
                    <p14:nvContentPartPr>
                      <p14:cNvPr id="1181" name="Ink 1180">
                        <a:extLst>
                          <a:ext uri="{FF2B5EF4-FFF2-40B4-BE49-F238E27FC236}">
                            <a16:creationId xmlns:a16="http://schemas.microsoft.com/office/drawing/2014/main" id="{4F8D38B2-EF73-EB19-1511-68A8F712B1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82303" y="508344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81" name="Ink 1180">
                        <a:extLst>
                          <a:ext uri="{FF2B5EF4-FFF2-40B4-BE49-F238E27FC236}">
                            <a16:creationId xmlns:a16="http://schemas.microsoft.com/office/drawing/2014/main" id="{4F8D38B2-EF73-EB19-1511-68A8F712B1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7246303" y="504744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3">
                    <p14:nvContentPartPr>
                      <p14:cNvPr id="1182" name="Ink 1181">
                        <a:extLst>
                          <a:ext uri="{FF2B5EF4-FFF2-40B4-BE49-F238E27FC236}">
                            <a16:creationId xmlns:a16="http://schemas.microsoft.com/office/drawing/2014/main" id="{CC81B783-EE47-236F-A5B1-B149B24C608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84023" y="509424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82" name="Ink 1181">
                        <a:extLst>
                          <a:ext uri="{FF2B5EF4-FFF2-40B4-BE49-F238E27FC236}">
                            <a16:creationId xmlns:a16="http://schemas.microsoft.com/office/drawing/2014/main" id="{CC81B783-EE47-236F-A5B1-B149B24C60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7148023" y="505824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4">
                    <p14:nvContentPartPr>
                      <p14:cNvPr id="1183" name="Ink 1182">
                        <a:extLst>
                          <a:ext uri="{FF2B5EF4-FFF2-40B4-BE49-F238E27FC236}">
                            <a16:creationId xmlns:a16="http://schemas.microsoft.com/office/drawing/2014/main" id="{6C306056-4EC7-EEB8-EA53-A4BE7594847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54063" y="510540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83" name="Ink 1182">
                        <a:extLst>
                          <a:ext uri="{FF2B5EF4-FFF2-40B4-BE49-F238E27FC236}">
                            <a16:creationId xmlns:a16="http://schemas.microsoft.com/office/drawing/2014/main" id="{6C306056-4EC7-EEB8-EA53-A4BE7594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7018063" y="506976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5">
                    <p14:nvContentPartPr>
                      <p14:cNvPr id="1185" name="Ink 1184">
                        <a:extLst>
                          <a:ext uri="{FF2B5EF4-FFF2-40B4-BE49-F238E27FC236}">
                            <a16:creationId xmlns:a16="http://schemas.microsoft.com/office/drawing/2014/main" id="{AA1654C9-7FC3-D791-56B5-9F22224CD4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23023" y="504024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85" name="Ink 1184">
                        <a:extLst>
                          <a:ext uri="{FF2B5EF4-FFF2-40B4-BE49-F238E27FC236}">
                            <a16:creationId xmlns:a16="http://schemas.microsoft.com/office/drawing/2014/main" id="{AA1654C9-7FC3-D791-56B5-9F22224CD4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6887383" y="500424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6">
                    <p14:nvContentPartPr>
                      <p14:cNvPr id="1187" name="Ink 1186">
                        <a:extLst>
                          <a:ext uri="{FF2B5EF4-FFF2-40B4-BE49-F238E27FC236}">
                            <a16:creationId xmlns:a16="http://schemas.microsoft.com/office/drawing/2014/main" id="{C45F9E78-6769-C617-2001-009F4EE1AB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01423" y="520296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87" name="Ink 1186">
                        <a:extLst>
                          <a:ext uri="{FF2B5EF4-FFF2-40B4-BE49-F238E27FC236}">
                            <a16:creationId xmlns:a16="http://schemas.microsoft.com/office/drawing/2014/main" id="{C45F9E78-6769-C617-2001-009F4EE1AB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6865783" y="516732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7">
                    <p14:nvContentPartPr>
                      <p14:cNvPr id="1188" name="Ink 1187">
                        <a:extLst>
                          <a:ext uri="{FF2B5EF4-FFF2-40B4-BE49-F238E27FC236}">
                            <a16:creationId xmlns:a16="http://schemas.microsoft.com/office/drawing/2014/main" id="{4B78BAFE-CCBC-117F-41D1-D428878B2C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64503" y="525732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88" name="Ink 1187">
                        <a:extLst>
                          <a:ext uri="{FF2B5EF4-FFF2-40B4-BE49-F238E27FC236}">
                            <a16:creationId xmlns:a16="http://schemas.microsoft.com/office/drawing/2014/main" id="{4B78BAFE-CCBC-117F-41D1-D428878B2C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7028503" y="522168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8">
                    <p14:nvContentPartPr>
                      <p14:cNvPr id="1189" name="Ink 1188">
                        <a:extLst>
                          <a:ext uri="{FF2B5EF4-FFF2-40B4-BE49-F238E27FC236}">
                            <a16:creationId xmlns:a16="http://schemas.microsoft.com/office/drawing/2014/main" id="{C3D336E0-26AC-2B33-8D2A-5128EB7747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84023" y="5148600"/>
                      <a:ext cx="6480" cy="360"/>
                    </p14:xfrm>
                  </p:contentPart>
                </mc:Choice>
                <mc:Fallback xmlns="">
                  <p:pic>
                    <p:nvPicPr>
                      <p:cNvPr id="1189" name="Ink 1188">
                        <a:extLst>
                          <a:ext uri="{FF2B5EF4-FFF2-40B4-BE49-F238E27FC236}">
                            <a16:creationId xmlns:a16="http://schemas.microsoft.com/office/drawing/2014/main" id="{C3D336E0-26AC-2B33-8D2A-5128EB7747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9"/>
                      <a:stretch>
                        <a:fillRect/>
                      </a:stretch>
                    </p:blipFill>
                    <p:spPr>
                      <a:xfrm>
                        <a:off x="7157023" y="5112960"/>
                        <a:ext cx="6021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0">
                    <p14:nvContentPartPr>
                      <p14:cNvPr id="1190" name="Ink 1189">
                        <a:extLst>
                          <a:ext uri="{FF2B5EF4-FFF2-40B4-BE49-F238E27FC236}">
                            <a16:creationId xmlns:a16="http://schemas.microsoft.com/office/drawing/2014/main" id="{523C1103-B042-F4BF-DEA3-ED862548E9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47823" y="527964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90" name="Ink 1189">
                        <a:extLst>
                          <a:ext uri="{FF2B5EF4-FFF2-40B4-BE49-F238E27FC236}">
                            <a16:creationId xmlns:a16="http://schemas.microsoft.com/office/drawing/2014/main" id="{523C1103-B042-F4BF-DEA3-ED862548E9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7311823" y="524364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1">
                    <p14:nvContentPartPr>
                      <p14:cNvPr id="1191" name="Ink 1190">
                        <a:extLst>
                          <a:ext uri="{FF2B5EF4-FFF2-40B4-BE49-F238E27FC236}">
                            <a16:creationId xmlns:a16="http://schemas.microsoft.com/office/drawing/2014/main" id="{9B3C7365-2C88-65DA-FA37-4E78F7CDAA8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01823" y="544236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91" name="Ink 1190">
                        <a:extLst>
                          <a:ext uri="{FF2B5EF4-FFF2-40B4-BE49-F238E27FC236}">
                            <a16:creationId xmlns:a16="http://schemas.microsoft.com/office/drawing/2014/main" id="{9B3C7365-2C88-65DA-FA37-4E78F7CDAA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7365823" y="540672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2">
                    <p14:nvContentPartPr>
                      <p14:cNvPr id="1192" name="Ink 1191">
                        <a:extLst>
                          <a:ext uri="{FF2B5EF4-FFF2-40B4-BE49-F238E27FC236}">
                            <a16:creationId xmlns:a16="http://schemas.microsoft.com/office/drawing/2014/main" id="{07C7FEB8-8581-F68C-701D-88DF8FA8BC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82303" y="5497440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192" name="Ink 1191">
                        <a:extLst>
                          <a:ext uri="{FF2B5EF4-FFF2-40B4-BE49-F238E27FC236}">
                            <a16:creationId xmlns:a16="http://schemas.microsoft.com/office/drawing/2014/main" id="{07C7FEB8-8581-F68C-701D-88DF8FA8BC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7246303" y="5461440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sp>
            <p:nvSpPr>
              <p:cNvPr id="1204" name="Cylinder 1203">
                <a:extLst>
                  <a:ext uri="{FF2B5EF4-FFF2-40B4-BE49-F238E27FC236}">
                    <a16:creationId xmlns:a16="http://schemas.microsoft.com/office/drawing/2014/main" id="{7C5CBEE6-4133-FE3D-30DD-577356094176}"/>
                  </a:ext>
                </a:extLst>
              </p:cNvPr>
              <p:cNvSpPr/>
              <p:nvPr/>
            </p:nvSpPr>
            <p:spPr>
              <a:xfrm>
                <a:off x="8613541" y="3235294"/>
                <a:ext cx="45719" cy="2544806"/>
              </a:xfrm>
              <a:prstGeom prst="can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7" name="Cylinder 1236">
                <a:extLst>
                  <a:ext uri="{FF2B5EF4-FFF2-40B4-BE49-F238E27FC236}">
                    <a16:creationId xmlns:a16="http://schemas.microsoft.com/office/drawing/2014/main" id="{34E8D1B0-3425-6A5C-DD71-DA562106B48A}"/>
                  </a:ext>
                </a:extLst>
              </p:cNvPr>
              <p:cNvSpPr/>
              <p:nvPr/>
            </p:nvSpPr>
            <p:spPr>
              <a:xfrm>
                <a:off x="8433447" y="3309324"/>
                <a:ext cx="71082" cy="1405697"/>
              </a:xfrm>
              <a:prstGeom prst="can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D5BBF34-0C13-F319-A417-9F8F24A7A271}"/>
                  </a:ext>
                </a:extLst>
              </p:cNvPr>
              <p:cNvGrpSpPr/>
              <p:nvPr/>
            </p:nvGrpSpPr>
            <p:grpSpPr>
              <a:xfrm>
                <a:off x="8022823" y="5159486"/>
                <a:ext cx="1045080" cy="903960"/>
                <a:chOff x="8022823" y="5159486"/>
                <a:chExt cx="1045080" cy="903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43">
                  <p14:nvContentPartPr>
                    <p14:cNvPr id="1304" name="Ink 1303">
                      <a:extLst>
                        <a:ext uri="{FF2B5EF4-FFF2-40B4-BE49-F238E27FC236}">
                          <a16:creationId xmlns:a16="http://schemas.microsoft.com/office/drawing/2014/main" id="{EF2A5EC9-C1D9-58BA-76E9-4B5073E2C4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58063" y="5355686"/>
                    <a:ext cx="360" cy="360"/>
                  </p14:xfrm>
                </p:contentPart>
              </mc:Choice>
              <mc:Fallback xmlns="">
                <p:pic>
                  <p:nvPicPr>
                    <p:cNvPr id="1304" name="Ink 1303">
                      <a:extLst>
                        <a:ext uri="{FF2B5EF4-FFF2-40B4-BE49-F238E27FC236}">
                          <a16:creationId xmlns:a16="http://schemas.microsoft.com/office/drawing/2014/main" id="{EF2A5EC9-C1D9-58BA-76E9-4B5073E2C433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422063" y="532004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4">
                  <p14:nvContentPartPr>
                    <p14:cNvPr id="1305" name="Ink 1304">
                      <a:extLst>
                        <a:ext uri="{FF2B5EF4-FFF2-40B4-BE49-F238E27FC236}">
                          <a16:creationId xmlns:a16="http://schemas.microsoft.com/office/drawing/2014/main" id="{EAB74BA1-29BC-6A49-C6D9-F072EEF24A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16583" y="5333726"/>
                    <a:ext cx="360" cy="36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EAB74BA1-29BC-6A49-C6D9-F072EEF24AC5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280943" y="529772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5">
                  <p14:nvContentPartPr>
                    <p14:cNvPr id="1307" name="Ink 1306">
                      <a:extLst>
                        <a:ext uri="{FF2B5EF4-FFF2-40B4-BE49-F238E27FC236}">
                          <a16:creationId xmlns:a16="http://schemas.microsoft.com/office/drawing/2014/main" id="{34674B1E-7AE0-F71F-FC39-D0B6CCB410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51063" y="5279366"/>
                    <a:ext cx="360" cy="360"/>
                  </p14:xfrm>
                </p:contentPart>
              </mc:Choice>
              <mc:Fallback xmlns="">
                <p:pic>
                  <p:nvPicPr>
                    <p:cNvPr id="1307" name="Ink 1306">
                      <a:extLst>
                        <a:ext uri="{FF2B5EF4-FFF2-40B4-BE49-F238E27FC236}">
                          <a16:creationId xmlns:a16="http://schemas.microsoft.com/office/drawing/2014/main" id="{34674B1E-7AE0-F71F-FC39-D0B6CCB410C5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215423" y="524336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6">
                  <p14:nvContentPartPr>
                    <p14:cNvPr id="1309" name="Ink 1308">
                      <a:extLst>
                        <a:ext uri="{FF2B5EF4-FFF2-40B4-BE49-F238E27FC236}">
                          <a16:creationId xmlns:a16="http://schemas.microsoft.com/office/drawing/2014/main" id="{4709C781-7149-4D18-1BEF-B49CF5F43D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23223" y="5257766"/>
                    <a:ext cx="360" cy="360"/>
                  </p14:xfrm>
                </p:contentPart>
              </mc:Choice>
              <mc:Fallback xmlns="">
                <p:pic>
                  <p:nvPicPr>
                    <p:cNvPr id="1309" name="Ink 1308">
                      <a:extLst>
                        <a:ext uri="{FF2B5EF4-FFF2-40B4-BE49-F238E27FC236}">
                          <a16:creationId xmlns:a16="http://schemas.microsoft.com/office/drawing/2014/main" id="{4709C781-7149-4D18-1BEF-B49CF5F43DCE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487583" y="522176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7">
                  <p14:nvContentPartPr>
                    <p14:cNvPr id="1263" name="Ink 1262">
                      <a:extLst>
                        <a:ext uri="{FF2B5EF4-FFF2-40B4-BE49-F238E27FC236}">
                          <a16:creationId xmlns:a16="http://schemas.microsoft.com/office/drawing/2014/main" id="{C3648741-FBC1-B16E-8755-C1FD8494BF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16983" y="5660246"/>
                    <a:ext cx="360" cy="2160"/>
                  </p14:xfrm>
                </p:contentPart>
              </mc:Choice>
              <mc:Fallback xmlns="">
                <p:pic>
                  <p:nvPicPr>
                    <p:cNvPr id="1263" name="Ink 1262">
                      <a:extLst>
                        <a:ext uri="{FF2B5EF4-FFF2-40B4-BE49-F238E27FC236}">
                          <a16:creationId xmlns:a16="http://schemas.microsoft.com/office/drawing/2014/main" id="{C3648741-FBC1-B16E-8755-C1FD8494BF36}"/>
                        </a:ext>
                      </a:extLst>
                    </p:cNvPr>
                    <p:cNvPicPr/>
                    <p:nvPr/>
                  </p:nvPicPr>
                  <p:blipFill>
                    <a:blip r:embed="rId348"/>
                    <a:stretch>
                      <a:fillRect/>
                    </a:stretch>
                  </p:blipFill>
                  <p:spPr>
                    <a:xfrm>
                      <a:off x="8781343" y="5624246"/>
                      <a:ext cx="72000" cy="73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9">
                  <p14:nvContentPartPr>
                    <p14:cNvPr id="1264" name="Ink 1263">
                      <a:extLst>
                        <a:ext uri="{FF2B5EF4-FFF2-40B4-BE49-F238E27FC236}">
                          <a16:creationId xmlns:a16="http://schemas.microsoft.com/office/drawing/2014/main" id="{997AE266-BD22-5A2C-0BE1-54019133EE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0223" y="5508326"/>
                    <a:ext cx="360" cy="360"/>
                  </p14:xfrm>
                </p:contentPart>
              </mc:Choice>
              <mc:Fallback xmlns="">
                <p:pic>
                  <p:nvPicPr>
                    <p:cNvPr id="1264" name="Ink 1263">
                      <a:extLst>
                        <a:ext uri="{FF2B5EF4-FFF2-40B4-BE49-F238E27FC236}">
                          <a16:creationId xmlns:a16="http://schemas.microsoft.com/office/drawing/2014/main" id="{997AE266-BD22-5A2C-0BE1-54019133EE57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694223" y="547232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0">
                  <p14:nvContentPartPr>
                    <p14:cNvPr id="1266" name="Ink 1265">
                      <a:extLst>
                        <a:ext uri="{FF2B5EF4-FFF2-40B4-BE49-F238E27FC236}">
                          <a16:creationId xmlns:a16="http://schemas.microsoft.com/office/drawing/2014/main" id="{4179C920-33A6-1AE8-0B0A-838EA48D838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73783" y="5627846"/>
                    <a:ext cx="360" cy="36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4179C920-33A6-1AE8-0B0A-838EA48D8381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738143" y="559220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1">
                  <p14:nvContentPartPr>
                    <p14:cNvPr id="1267" name="Ink 1266">
                      <a:extLst>
                        <a:ext uri="{FF2B5EF4-FFF2-40B4-BE49-F238E27FC236}">
                          <a16:creationId xmlns:a16="http://schemas.microsoft.com/office/drawing/2014/main" id="{539478B1-AC9A-5EF0-714F-5242DAE1FFE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23983" y="5627846"/>
                    <a:ext cx="360" cy="360"/>
                  </p14:xfrm>
                </p:contentPart>
              </mc:Choice>
              <mc:Fallback xmlns="">
                <p:pic>
                  <p:nvPicPr>
                    <p:cNvPr id="1267" name="Ink 1266">
                      <a:extLst>
                        <a:ext uri="{FF2B5EF4-FFF2-40B4-BE49-F238E27FC236}">
                          <a16:creationId xmlns:a16="http://schemas.microsoft.com/office/drawing/2014/main" id="{539478B1-AC9A-5EF0-714F-5242DAE1FFEC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987983" y="559220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2">
                  <p14:nvContentPartPr>
                    <p14:cNvPr id="1268" name="Ink 1267">
                      <a:extLst>
                        <a:ext uri="{FF2B5EF4-FFF2-40B4-BE49-F238E27FC236}">
                          <a16:creationId xmlns:a16="http://schemas.microsoft.com/office/drawing/2014/main" id="{BE7E56B1-BBAF-62F4-B796-29C2CBD1F77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13543" y="5551526"/>
                    <a:ext cx="360" cy="360"/>
                  </p14:xfrm>
                </p:contentPart>
              </mc:Choice>
              <mc:Fallback xmlns="">
                <p:pic>
                  <p:nvPicPr>
                    <p:cNvPr id="1268" name="Ink 1267">
                      <a:extLst>
                        <a:ext uri="{FF2B5EF4-FFF2-40B4-BE49-F238E27FC236}">
                          <a16:creationId xmlns:a16="http://schemas.microsoft.com/office/drawing/2014/main" id="{BE7E56B1-BBAF-62F4-B796-29C2CBD1F776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977543" y="551552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3">
                  <p14:nvContentPartPr>
                    <p14:cNvPr id="1269" name="Ink 1268">
                      <a:extLst>
                        <a:ext uri="{FF2B5EF4-FFF2-40B4-BE49-F238E27FC236}">
                          <a16:creationId xmlns:a16="http://schemas.microsoft.com/office/drawing/2014/main" id="{F9C7DBA7-5C42-4A32-73D0-1B1C1F5CDE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93663" y="5595446"/>
                    <a:ext cx="360" cy="360"/>
                  </p14:xfrm>
                </p:contentPart>
              </mc:Choice>
              <mc:Fallback xmlns="">
                <p:pic>
                  <p:nvPicPr>
                    <p:cNvPr id="1269" name="Ink 1268">
                      <a:extLst>
                        <a:ext uri="{FF2B5EF4-FFF2-40B4-BE49-F238E27FC236}">
                          <a16:creationId xmlns:a16="http://schemas.microsoft.com/office/drawing/2014/main" id="{F9C7DBA7-5C42-4A32-73D0-1B1C1F5CDE04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857663" y="555944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4">
                  <p14:nvContentPartPr>
                    <p14:cNvPr id="1271" name="Ink 1270">
                      <a:extLst>
                        <a:ext uri="{FF2B5EF4-FFF2-40B4-BE49-F238E27FC236}">
                          <a16:creationId xmlns:a16="http://schemas.microsoft.com/office/drawing/2014/main" id="{9E253989-384C-8645-0470-5F6ACF25214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60903" y="5344886"/>
                    <a:ext cx="360" cy="36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9E253989-384C-8645-0470-5F6ACF252142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825263" y="530888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5">
                  <p14:nvContentPartPr>
                    <p14:cNvPr id="1273" name="Ink 1272">
                      <a:extLst>
                        <a:ext uri="{FF2B5EF4-FFF2-40B4-BE49-F238E27FC236}">
                          <a16:creationId xmlns:a16="http://schemas.microsoft.com/office/drawing/2014/main" id="{61CD74A3-7AA7-670C-4D42-B39B1FF59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73783" y="5377286"/>
                    <a:ext cx="360" cy="360"/>
                  </p14:xfrm>
                </p:contentPart>
              </mc:Choice>
              <mc:Fallback xmlns="">
                <p:pic>
                  <p:nvPicPr>
                    <p:cNvPr id="1273" name="Ink 1272">
                      <a:extLst>
                        <a:ext uri="{FF2B5EF4-FFF2-40B4-BE49-F238E27FC236}">
                          <a16:creationId xmlns:a16="http://schemas.microsoft.com/office/drawing/2014/main" id="{61CD74A3-7AA7-670C-4D42-B39B1FF596DD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738143" y="534164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6">
                  <p14:nvContentPartPr>
                    <p14:cNvPr id="1311" name="Ink 1310">
                      <a:extLst>
                        <a:ext uri="{FF2B5EF4-FFF2-40B4-BE49-F238E27FC236}">
                          <a16:creationId xmlns:a16="http://schemas.microsoft.com/office/drawing/2014/main" id="{EA052CB9-4AE6-10AD-F6F1-E22407E424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0223" y="5225006"/>
                    <a:ext cx="360" cy="360"/>
                  </p14:xfrm>
                </p:contentPart>
              </mc:Choice>
              <mc:Fallback xmlns="">
                <p:pic>
                  <p:nvPicPr>
                    <p:cNvPr id="1311" name="Ink 1310">
                      <a:extLst>
                        <a:ext uri="{FF2B5EF4-FFF2-40B4-BE49-F238E27FC236}">
                          <a16:creationId xmlns:a16="http://schemas.microsoft.com/office/drawing/2014/main" id="{EA052CB9-4AE6-10AD-F6F1-E22407E4248F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694223" y="518936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7">
                  <p14:nvContentPartPr>
                    <p14:cNvPr id="1312" name="Ink 1311">
                      <a:extLst>
                        <a:ext uri="{FF2B5EF4-FFF2-40B4-BE49-F238E27FC236}">
                          <a16:creationId xmlns:a16="http://schemas.microsoft.com/office/drawing/2014/main" id="{0E6F0862-8329-4610-0641-7AEA516277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38583" y="5159486"/>
                    <a:ext cx="360" cy="360"/>
                  </p14:xfrm>
                </p:contentPart>
              </mc:Choice>
              <mc:Fallback xmlns="">
                <p:pic>
                  <p:nvPicPr>
                    <p:cNvPr id="1312" name="Ink 1311">
                      <a:extLst>
                        <a:ext uri="{FF2B5EF4-FFF2-40B4-BE49-F238E27FC236}">
                          <a16:creationId xmlns:a16="http://schemas.microsoft.com/office/drawing/2014/main" id="{0E6F0862-8329-4610-0641-7AEA516277F7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802943" y="512384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8">
                  <p14:nvContentPartPr>
                    <p14:cNvPr id="1314" name="Ink 1313">
                      <a:extLst>
                        <a:ext uri="{FF2B5EF4-FFF2-40B4-BE49-F238E27FC236}">
                          <a16:creationId xmlns:a16="http://schemas.microsoft.com/office/drawing/2014/main" id="{7D6FF839-2E26-9EFD-1654-C90B851B62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26423" y="5300966"/>
                    <a:ext cx="360" cy="360"/>
                  </p14:xfrm>
                </p:contentPart>
              </mc:Choice>
              <mc:Fallback xmlns="">
                <p:pic>
                  <p:nvPicPr>
                    <p:cNvPr id="1314" name="Ink 1313">
                      <a:extLst>
                        <a:ext uri="{FF2B5EF4-FFF2-40B4-BE49-F238E27FC236}">
                          <a16:creationId xmlns:a16="http://schemas.microsoft.com/office/drawing/2014/main" id="{7D6FF839-2E26-9EFD-1654-C90B851B62E7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890423" y="526496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9">
                  <p14:nvContentPartPr>
                    <p14:cNvPr id="1315" name="Ink 1314">
                      <a:extLst>
                        <a:ext uri="{FF2B5EF4-FFF2-40B4-BE49-F238E27FC236}">
                          <a16:creationId xmlns:a16="http://schemas.microsoft.com/office/drawing/2014/main" id="{4FD317D8-42CF-3512-5805-C8BDE25B91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15263" y="5453246"/>
                    <a:ext cx="360" cy="360"/>
                  </p14:xfrm>
                </p:contentPart>
              </mc:Choice>
              <mc:Fallback xmlns="">
                <p:pic>
                  <p:nvPicPr>
                    <p:cNvPr id="1315" name="Ink 1314">
                      <a:extLst>
                        <a:ext uri="{FF2B5EF4-FFF2-40B4-BE49-F238E27FC236}">
                          <a16:creationId xmlns:a16="http://schemas.microsoft.com/office/drawing/2014/main" id="{4FD317D8-42CF-3512-5805-C8BDE25B9127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879263" y="541760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0">
                  <p14:nvContentPartPr>
                    <p14:cNvPr id="1317" name="Ink 1316">
                      <a:extLst>
                        <a:ext uri="{FF2B5EF4-FFF2-40B4-BE49-F238E27FC236}">
                          <a16:creationId xmlns:a16="http://schemas.microsoft.com/office/drawing/2014/main" id="{725220E2-F840-6F50-5958-0F7F9403AA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82503" y="5714966"/>
                    <a:ext cx="360" cy="360"/>
                  </p14:xfrm>
                </p:contentPart>
              </mc:Choice>
              <mc:Fallback xmlns="">
                <p:pic>
                  <p:nvPicPr>
                    <p:cNvPr id="1317" name="Ink 1316">
                      <a:extLst>
                        <a:ext uri="{FF2B5EF4-FFF2-40B4-BE49-F238E27FC236}">
                          <a16:creationId xmlns:a16="http://schemas.microsoft.com/office/drawing/2014/main" id="{725220E2-F840-6F50-5958-0F7F9403AAF0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846863" y="567932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1">
                  <p14:nvContentPartPr>
                    <p14:cNvPr id="1275" name="Ink 1274">
                      <a:extLst>
                        <a:ext uri="{FF2B5EF4-FFF2-40B4-BE49-F238E27FC236}">
                          <a16:creationId xmlns:a16="http://schemas.microsoft.com/office/drawing/2014/main" id="{C674A34E-1AA8-4662-2C01-0C1209E694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67543" y="5921606"/>
                    <a:ext cx="360" cy="360"/>
                  </p14:xfrm>
                </p:contentPart>
              </mc:Choice>
              <mc:Fallback xmlns="">
                <p:pic>
                  <p:nvPicPr>
                    <p:cNvPr id="1275" name="Ink 1274">
                      <a:extLst>
                        <a:ext uri="{FF2B5EF4-FFF2-40B4-BE49-F238E27FC236}">
                          <a16:creationId xmlns:a16="http://schemas.microsoft.com/office/drawing/2014/main" id="{C674A34E-1AA8-4662-2C01-0C1209E694D8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9031903" y="588596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2">
                  <p14:nvContentPartPr>
                    <p14:cNvPr id="1276" name="Ink 1275">
                      <a:extLst>
                        <a:ext uri="{FF2B5EF4-FFF2-40B4-BE49-F238E27FC236}">
                          <a16:creationId xmlns:a16="http://schemas.microsoft.com/office/drawing/2014/main" id="{210A1F4A-97FA-1461-0ECC-9A4BEF6661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59183" y="6008726"/>
                    <a:ext cx="360" cy="360"/>
                  </p14:xfrm>
                </p:contentPart>
              </mc:Choice>
              <mc:Fallback xmlns="">
                <p:pic>
                  <p:nvPicPr>
                    <p:cNvPr id="1276" name="Ink 1275">
                      <a:extLst>
                        <a:ext uri="{FF2B5EF4-FFF2-40B4-BE49-F238E27FC236}">
                          <a16:creationId xmlns:a16="http://schemas.microsoft.com/office/drawing/2014/main" id="{210A1F4A-97FA-1461-0ECC-9A4BEF666147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923183" y="597308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3">
                  <p14:nvContentPartPr>
                    <p14:cNvPr id="1278" name="Ink 1277">
                      <a:extLst>
                        <a:ext uri="{FF2B5EF4-FFF2-40B4-BE49-F238E27FC236}">
                          <a16:creationId xmlns:a16="http://schemas.microsoft.com/office/drawing/2014/main" id="{220BC10A-8BB9-6A02-0B97-7C5532868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28143" y="6030326"/>
                    <a:ext cx="360" cy="36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220BC10A-8BB9-6A02-0B97-7C553286803D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792503" y="599468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4">
                  <p14:nvContentPartPr>
                    <p14:cNvPr id="1279" name="Ink 1278">
                      <a:extLst>
                        <a:ext uri="{FF2B5EF4-FFF2-40B4-BE49-F238E27FC236}">
                          <a16:creationId xmlns:a16="http://schemas.microsoft.com/office/drawing/2014/main" id="{C27C98D4-13E7-09FE-A26A-91E83D57B9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08623" y="6063086"/>
                    <a:ext cx="360" cy="36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C27C98D4-13E7-09FE-A26A-91E83D57B983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672623" y="602744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5">
                  <p14:nvContentPartPr>
                    <p14:cNvPr id="1319" name="Ink 1318">
                      <a:extLst>
                        <a:ext uri="{FF2B5EF4-FFF2-40B4-BE49-F238E27FC236}">
                          <a16:creationId xmlns:a16="http://schemas.microsoft.com/office/drawing/2014/main" id="{90CBAAA4-E504-E757-E90D-107863AB70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9623" y="5975966"/>
                    <a:ext cx="360" cy="360"/>
                  </p14:xfrm>
                </p:contentPart>
              </mc:Choice>
              <mc:Fallback xmlns="">
                <p:pic>
                  <p:nvPicPr>
                    <p:cNvPr id="1319" name="Ink 1318">
                      <a:extLst>
                        <a:ext uri="{FF2B5EF4-FFF2-40B4-BE49-F238E27FC236}">
                          <a16:creationId xmlns:a16="http://schemas.microsoft.com/office/drawing/2014/main" id="{90CBAAA4-E504-E757-E90D-107863AB70B4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933623" y="594032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6">
                  <p14:nvContentPartPr>
                    <p14:cNvPr id="1321" name="Ink 1320">
                      <a:extLst>
                        <a:ext uri="{FF2B5EF4-FFF2-40B4-BE49-F238E27FC236}">
                          <a16:creationId xmlns:a16="http://schemas.microsoft.com/office/drawing/2014/main" id="{DF74BC59-1F53-104D-B7A0-5E2E1ECB91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73783" y="5943206"/>
                    <a:ext cx="360" cy="360"/>
                  </p14:xfrm>
                </p:contentPart>
              </mc:Choice>
              <mc:Fallback xmlns="">
                <p:pic>
                  <p:nvPicPr>
                    <p:cNvPr id="1321" name="Ink 1320">
                      <a:extLst>
                        <a:ext uri="{FF2B5EF4-FFF2-40B4-BE49-F238E27FC236}">
                          <a16:creationId xmlns:a16="http://schemas.microsoft.com/office/drawing/2014/main" id="{DF74BC59-1F53-104D-B7A0-5E2E1ECB912F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738143" y="590756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7">
                  <p14:nvContentPartPr>
                    <p14:cNvPr id="1322" name="Ink 1321">
                      <a:extLst>
                        <a:ext uri="{FF2B5EF4-FFF2-40B4-BE49-F238E27FC236}">
                          <a16:creationId xmlns:a16="http://schemas.microsoft.com/office/drawing/2014/main" id="{75B8E896-57CE-8317-C6B0-36B2C1761E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41383" y="5856446"/>
                    <a:ext cx="360" cy="360"/>
                  </p14:xfrm>
                </p:contentPart>
              </mc:Choice>
              <mc:Fallback xmlns="">
                <p:pic>
                  <p:nvPicPr>
                    <p:cNvPr id="1322" name="Ink 1321">
                      <a:extLst>
                        <a:ext uri="{FF2B5EF4-FFF2-40B4-BE49-F238E27FC236}">
                          <a16:creationId xmlns:a16="http://schemas.microsoft.com/office/drawing/2014/main" id="{75B8E896-57CE-8317-C6B0-36B2C1761E67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705383" y="582044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8">
                  <p14:nvContentPartPr>
                    <p14:cNvPr id="1324" name="Ink 1323">
                      <a:extLst>
                        <a:ext uri="{FF2B5EF4-FFF2-40B4-BE49-F238E27FC236}">
                          <a16:creationId xmlns:a16="http://schemas.microsoft.com/office/drawing/2014/main" id="{43B28D78-DEC9-CCC7-4A54-E89CB01CB5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84583" y="6018086"/>
                    <a:ext cx="360" cy="2160"/>
                  </p14:xfrm>
                </p:contentPart>
              </mc:Choice>
              <mc:Fallback xmlns="">
                <p:pic>
                  <p:nvPicPr>
                    <p:cNvPr id="1324" name="Ink 1323">
                      <a:extLst>
                        <a:ext uri="{FF2B5EF4-FFF2-40B4-BE49-F238E27FC236}">
                          <a16:creationId xmlns:a16="http://schemas.microsoft.com/office/drawing/2014/main" id="{43B28D78-DEC9-CCC7-4A54-E89CB01CB53D}"/>
                        </a:ext>
                      </a:extLst>
                    </p:cNvPr>
                    <p:cNvPicPr/>
                    <p:nvPr/>
                  </p:nvPicPr>
                  <p:blipFill>
                    <a:blip r:embed="rId348"/>
                    <a:stretch>
                      <a:fillRect/>
                    </a:stretch>
                  </p:blipFill>
                  <p:spPr>
                    <a:xfrm>
                      <a:off x="8748583" y="5982086"/>
                      <a:ext cx="72000" cy="73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9">
                  <p14:nvContentPartPr>
                    <p14:cNvPr id="1286" name="Ink 1285">
                      <a:extLst>
                        <a:ext uri="{FF2B5EF4-FFF2-40B4-BE49-F238E27FC236}">
                          <a16:creationId xmlns:a16="http://schemas.microsoft.com/office/drawing/2014/main" id="{C7E48B56-8521-5A30-C3A1-0A2EC76F35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94983" y="5812526"/>
                    <a:ext cx="360" cy="360"/>
                  </p14:xfrm>
                </p:contentPart>
              </mc:Choice>
              <mc:Fallback xmlns="">
                <p:pic>
                  <p:nvPicPr>
                    <p:cNvPr id="1286" name="Ink 1285">
                      <a:extLst>
                        <a:ext uri="{FF2B5EF4-FFF2-40B4-BE49-F238E27FC236}">
                          <a16:creationId xmlns:a16="http://schemas.microsoft.com/office/drawing/2014/main" id="{C7E48B56-8521-5A30-C3A1-0A2EC76F3582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259343" y="577688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0">
                  <p14:nvContentPartPr>
                    <p14:cNvPr id="1287" name="Ink 1286">
                      <a:extLst>
                        <a:ext uri="{FF2B5EF4-FFF2-40B4-BE49-F238E27FC236}">
                          <a16:creationId xmlns:a16="http://schemas.microsoft.com/office/drawing/2014/main" id="{05467134-8F17-71D5-0609-4D84DBBC217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75463" y="5758166"/>
                    <a:ext cx="360" cy="36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05467134-8F17-71D5-0609-4D84DBBC2178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139463" y="572252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1">
                  <p14:nvContentPartPr>
                    <p14:cNvPr id="1281" name="Ink 1280">
                      <a:extLst>
                        <a:ext uri="{FF2B5EF4-FFF2-40B4-BE49-F238E27FC236}">
                          <a16:creationId xmlns:a16="http://schemas.microsoft.com/office/drawing/2014/main" id="{17F04F0A-B5DD-6702-7111-F1408B77DA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58063" y="6019886"/>
                    <a:ext cx="360" cy="3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17F04F0A-B5DD-6702-7111-F1408B77DAB8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422063" y="598424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2">
                  <p14:nvContentPartPr>
                    <p14:cNvPr id="1282" name="Ink 1281">
                      <a:extLst>
                        <a:ext uri="{FF2B5EF4-FFF2-40B4-BE49-F238E27FC236}">
                          <a16:creationId xmlns:a16="http://schemas.microsoft.com/office/drawing/2014/main" id="{EC045BB0-E73D-A456-AFB6-56AA19FDA8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77583" y="6063086"/>
                    <a:ext cx="360" cy="3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EC045BB0-E73D-A456-AFB6-56AA19FDA8EB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541943" y="602744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3">
                  <p14:nvContentPartPr>
                    <p14:cNvPr id="1283" name="Ink 1282">
                      <a:extLst>
                        <a:ext uri="{FF2B5EF4-FFF2-40B4-BE49-F238E27FC236}">
                          <a16:creationId xmlns:a16="http://schemas.microsoft.com/office/drawing/2014/main" id="{1F303654-F195-19E8-640E-8ABCF55785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23223" y="5987126"/>
                    <a:ext cx="360" cy="360"/>
                  </p14:xfrm>
                </p:contentPart>
              </mc:Choice>
              <mc:Fallback xmlns="">
                <p:pic>
                  <p:nvPicPr>
                    <p:cNvPr id="1283" name="Ink 1282">
                      <a:extLst>
                        <a:ext uri="{FF2B5EF4-FFF2-40B4-BE49-F238E27FC236}">
                          <a16:creationId xmlns:a16="http://schemas.microsoft.com/office/drawing/2014/main" id="{1F303654-F195-19E8-640E-8ABCF557859A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487583" y="595148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4">
                  <p14:nvContentPartPr>
                    <p14:cNvPr id="1284" name="Ink 1283">
                      <a:extLst>
                        <a:ext uri="{FF2B5EF4-FFF2-40B4-BE49-F238E27FC236}">
                          <a16:creationId xmlns:a16="http://schemas.microsoft.com/office/drawing/2014/main" id="{460CCD15-F3FF-ACC2-C250-D65FA5B1AC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94983" y="6051926"/>
                    <a:ext cx="360" cy="360"/>
                  </p14:xfrm>
                </p:contentPart>
              </mc:Choice>
              <mc:Fallback xmlns="">
                <p:pic>
                  <p:nvPicPr>
                    <p:cNvPr id="1284" name="Ink 1283">
                      <a:extLst>
                        <a:ext uri="{FF2B5EF4-FFF2-40B4-BE49-F238E27FC236}">
                          <a16:creationId xmlns:a16="http://schemas.microsoft.com/office/drawing/2014/main" id="{460CCD15-F3FF-ACC2-C250-D65FA5B1AC80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259343" y="601628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5">
                  <p14:nvContentPartPr>
                    <p14:cNvPr id="1285" name="Ink 1284">
                      <a:extLst>
                        <a:ext uri="{FF2B5EF4-FFF2-40B4-BE49-F238E27FC236}">
                          <a16:creationId xmlns:a16="http://schemas.microsoft.com/office/drawing/2014/main" id="{D5C0981C-32F4-AE66-CFE5-C38B48FB49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7503" y="5987126"/>
                    <a:ext cx="360" cy="360"/>
                  </p14:xfrm>
                </p:contentPart>
              </mc:Choice>
              <mc:Fallback xmlns="">
                <p:pic>
                  <p:nvPicPr>
                    <p:cNvPr id="1285" name="Ink 1284">
                      <a:extLst>
                        <a:ext uri="{FF2B5EF4-FFF2-40B4-BE49-F238E27FC236}">
                          <a16:creationId xmlns:a16="http://schemas.microsoft.com/office/drawing/2014/main" id="{D5C0981C-32F4-AE66-CFE5-C38B48FB4917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171503" y="595148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6">
                  <p14:nvContentPartPr>
                    <p14:cNvPr id="1290" name="Ink 1289">
                      <a:extLst>
                        <a:ext uri="{FF2B5EF4-FFF2-40B4-BE49-F238E27FC236}">
                          <a16:creationId xmlns:a16="http://schemas.microsoft.com/office/drawing/2014/main" id="{87F32B23-8B3E-06A6-88AC-39EE5311F4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3143" y="5997566"/>
                    <a:ext cx="360" cy="360"/>
                  </p14:xfrm>
                </p:contentPart>
              </mc:Choice>
              <mc:Fallback xmlns="">
                <p:pic>
                  <p:nvPicPr>
                    <p:cNvPr id="1290" name="Ink 1289">
                      <a:extLst>
                        <a:ext uri="{FF2B5EF4-FFF2-40B4-BE49-F238E27FC236}">
                          <a16:creationId xmlns:a16="http://schemas.microsoft.com/office/drawing/2014/main" id="{87F32B23-8B3E-06A6-88AC-39EE5311F46C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117143" y="596192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7">
                  <p14:nvContentPartPr>
                    <p14:cNvPr id="1292" name="Ink 1291">
                      <a:extLst>
                        <a:ext uri="{FF2B5EF4-FFF2-40B4-BE49-F238E27FC236}">
                          <a16:creationId xmlns:a16="http://schemas.microsoft.com/office/drawing/2014/main" id="{59212B96-0218-E2A8-F757-0C389D23F0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22823" y="5900006"/>
                    <a:ext cx="360" cy="360"/>
                  </p14:xfrm>
                </p:contentPart>
              </mc:Choice>
              <mc:Fallback xmlns="">
                <p:pic>
                  <p:nvPicPr>
                    <p:cNvPr id="1292" name="Ink 1291">
                      <a:extLst>
                        <a:ext uri="{FF2B5EF4-FFF2-40B4-BE49-F238E27FC236}">
                          <a16:creationId xmlns:a16="http://schemas.microsoft.com/office/drawing/2014/main" id="{59212B96-0218-E2A8-F757-0C389D23F0A8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7987183" y="586436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8">
                  <p14:nvContentPartPr>
                    <p14:cNvPr id="1294" name="Ink 1293">
                      <a:extLst>
                        <a:ext uri="{FF2B5EF4-FFF2-40B4-BE49-F238E27FC236}">
                          <a16:creationId xmlns:a16="http://schemas.microsoft.com/office/drawing/2014/main" id="{A0E1C74D-7E6D-3F8C-8ED1-312B6E4F63D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44423" y="5682206"/>
                    <a:ext cx="360" cy="36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A0E1C74D-7E6D-3F8C-8ED1-312B6E4F63D3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008783" y="564656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9">
                  <p14:nvContentPartPr>
                    <p14:cNvPr id="1295" name="Ink 1294">
                      <a:extLst>
                        <a:ext uri="{FF2B5EF4-FFF2-40B4-BE49-F238E27FC236}">
                          <a16:creationId xmlns:a16="http://schemas.microsoft.com/office/drawing/2014/main" id="{30AE72F9-EEFD-27C5-BF14-57F83B6AED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87623" y="5595446"/>
                    <a:ext cx="360" cy="360"/>
                  </p14:xfrm>
                </p:contentPart>
              </mc:Choice>
              <mc:Fallback xmlns="">
                <p:pic>
                  <p:nvPicPr>
                    <p:cNvPr id="1295" name="Ink 1294">
                      <a:extLst>
                        <a:ext uri="{FF2B5EF4-FFF2-40B4-BE49-F238E27FC236}">
                          <a16:creationId xmlns:a16="http://schemas.microsoft.com/office/drawing/2014/main" id="{30AE72F9-EEFD-27C5-BF14-57F83B6AEDA1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051983" y="555944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0">
                  <p14:nvContentPartPr>
                    <p14:cNvPr id="1296" name="Ink 1295">
                      <a:extLst>
                        <a:ext uri="{FF2B5EF4-FFF2-40B4-BE49-F238E27FC236}">
                          <a16:creationId xmlns:a16="http://schemas.microsoft.com/office/drawing/2014/main" id="{06159495-F43D-E577-862E-60AF42A582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31543" y="5486006"/>
                    <a:ext cx="360" cy="360"/>
                  </p14:xfrm>
                </p:contentPart>
              </mc:Choice>
              <mc:Fallback xmlns="">
                <p:pic>
                  <p:nvPicPr>
                    <p:cNvPr id="1296" name="Ink 1295">
                      <a:extLst>
                        <a:ext uri="{FF2B5EF4-FFF2-40B4-BE49-F238E27FC236}">
                          <a16:creationId xmlns:a16="http://schemas.microsoft.com/office/drawing/2014/main" id="{06159495-F43D-E577-862E-60AF42A582D5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095543" y="545036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1">
                  <p14:nvContentPartPr>
                    <p14:cNvPr id="1298" name="Ink 1297">
                      <a:extLst>
                        <a:ext uri="{FF2B5EF4-FFF2-40B4-BE49-F238E27FC236}">
                          <a16:creationId xmlns:a16="http://schemas.microsoft.com/office/drawing/2014/main" id="{3AA29E5F-60CD-EF5B-47D2-3D5EE4E6A7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72663" y="5627846"/>
                    <a:ext cx="360" cy="360"/>
                  </p14:xfrm>
                </p:contentPart>
              </mc:Choice>
              <mc:Fallback xmlns="">
                <p:pic>
                  <p:nvPicPr>
                    <p:cNvPr id="1298" name="Ink 1297">
                      <a:extLst>
                        <a:ext uri="{FF2B5EF4-FFF2-40B4-BE49-F238E27FC236}">
                          <a16:creationId xmlns:a16="http://schemas.microsoft.com/office/drawing/2014/main" id="{3AA29E5F-60CD-EF5B-47D2-3D5EE4E6A74C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237023" y="559220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2">
                  <p14:nvContentPartPr>
                    <p14:cNvPr id="1299" name="Ink 1298">
                      <a:extLst>
                        <a:ext uri="{FF2B5EF4-FFF2-40B4-BE49-F238E27FC236}">
                          <a16:creationId xmlns:a16="http://schemas.microsoft.com/office/drawing/2014/main" id="{771126B7-5C4E-F9BD-327B-2A186C8227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79663" y="5812526"/>
                    <a:ext cx="360" cy="360"/>
                  </p14:xfrm>
                </p:contentPart>
              </mc:Choice>
              <mc:Fallback xmlns="">
                <p:pic>
                  <p:nvPicPr>
                    <p:cNvPr id="1299" name="Ink 1298">
                      <a:extLst>
                        <a:ext uri="{FF2B5EF4-FFF2-40B4-BE49-F238E27FC236}">
                          <a16:creationId xmlns:a16="http://schemas.microsoft.com/office/drawing/2014/main" id="{771126B7-5C4E-F9BD-327B-2A186C8227E5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443663" y="577688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3">
                  <p14:nvContentPartPr>
                    <p14:cNvPr id="1300" name="Ink 1299">
                      <a:extLst>
                        <a:ext uri="{FF2B5EF4-FFF2-40B4-BE49-F238E27FC236}">
                          <a16:creationId xmlns:a16="http://schemas.microsoft.com/office/drawing/2014/main" id="{B702ECCE-19B2-9E43-6B94-7CC10C6B88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34383" y="5736566"/>
                    <a:ext cx="360" cy="360"/>
                  </p14:xfrm>
                </p:contentPart>
              </mc:Choice>
              <mc:Fallback xmlns="">
                <p:pic>
                  <p:nvPicPr>
                    <p:cNvPr id="1300" name="Ink 1299">
                      <a:extLst>
                        <a:ext uri="{FF2B5EF4-FFF2-40B4-BE49-F238E27FC236}">
                          <a16:creationId xmlns:a16="http://schemas.microsoft.com/office/drawing/2014/main" id="{B702ECCE-19B2-9E43-6B94-7CC10C6B8863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498743" y="570092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4">
                  <p14:nvContentPartPr>
                    <p14:cNvPr id="1301" name="Ink 1300">
                      <a:extLst>
                        <a:ext uri="{FF2B5EF4-FFF2-40B4-BE49-F238E27FC236}">
                          <a16:creationId xmlns:a16="http://schemas.microsoft.com/office/drawing/2014/main" id="{26013666-D492-53F4-5F86-A9A73C2F66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36463" y="5529926"/>
                    <a:ext cx="360" cy="3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26013666-D492-53F4-5F86-A9A73C2F66F3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400463" y="549392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5">
                  <p14:nvContentPartPr>
                    <p14:cNvPr id="1302" name="Ink 1301">
                      <a:extLst>
                        <a:ext uri="{FF2B5EF4-FFF2-40B4-BE49-F238E27FC236}">
                          <a16:creationId xmlns:a16="http://schemas.microsoft.com/office/drawing/2014/main" id="{C9D2A89E-B40C-0A08-43F5-28B0216AE2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27023" y="5551526"/>
                    <a:ext cx="360" cy="360"/>
                  </p14:xfrm>
                </p:contentPart>
              </mc:Choice>
              <mc:Fallback xmlns="">
                <p:pic>
                  <p:nvPicPr>
                    <p:cNvPr id="1302" name="Ink 1301">
                      <a:extLst>
                        <a:ext uri="{FF2B5EF4-FFF2-40B4-BE49-F238E27FC236}">
                          <a16:creationId xmlns:a16="http://schemas.microsoft.com/office/drawing/2014/main" id="{C9D2A89E-B40C-0A08-43F5-28B0216AE20B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291383" y="551552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6">
                  <p14:nvContentPartPr>
                    <p14:cNvPr id="1303" name="Ink 1302">
                      <a:extLst>
                        <a:ext uri="{FF2B5EF4-FFF2-40B4-BE49-F238E27FC236}">
                          <a16:creationId xmlns:a16="http://schemas.microsoft.com/office/drawing/2014/main" id="{D0099891-5C55-099F-5BC0-A37296F307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70943" y="5453246"/>
                    <a:ext cx="360" cy="360"/>
                  </p14:xfrm>
                </p:contentPart>
              </mc:Choice>
              <mc:Fallback xmlns="">
                <p:pic>
                  <p:nvPicPr>
                    <p:cNvPr id="1303" name="Ink 1302">
                      <a:extLst>
                        <a:ext uri="{FF2B5EF4-FFF2-40B4-BE49-F238E27FC236}">
                          <a16:creationId xmlns:a16="http://schemas.microsoft.com/office/drawing/2014/main" id="{D0099891-5C55-099F-5BC0-A37296F30715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334943" y="541760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7">
                  <p14:nvContentPartPr>
                    <p14:cNvPr id="1326" name="Ink 1325">
                      <a:extLst>
                        <a:ext uri="{FF2B5EF4-FFF2-40B4-BE49-F238E27FC236}">
                          <a16:creationId xmlns:a16="http://schemas.microsoft.com/office/drawing/2014/main" id="{75A2F179-741F-DC40-6F81-9123FBA1B9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92543" y="6051926"/>
                    <a:ext cx="360" cy="360"/>
                  </p14:xfrm>
                </p:contentPart>
              </mc:Choice>
              <mc:Fallback xmlns="">
                <p:pic>
                  <p:nvPicPr>
                    <p:cNvPr id="1326" name="Ink 1325">
                      <a:extLst>
                        <a:ext uri="{FF2B5EF4-FFF2-40B4-BE49-F238E27FC236}">
                          <a16:creationId xmlns:a16="http://schemas.microsoft.com/office/drawing/2014/main" id="{75A2F179-741F-DC40-6F81-9123FBA1B983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356543" y="601628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8">
                  <p14:nvContentPartPr>
                    <p14:cNvPr id="1327" name="Ink 1326">
                      <a:extLst>
                        <a:ext uri="{FF2B5EF4-FFF2-40B4-BE49-F238E27FC236}">
                          <a16:creationId xmlns:a16="http://schemas.microsoft.com/office/drawing/2014/main" id="{168E0A09-B38B-F9B5-FCE5-D96C645108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05423" y="5987126"/>
                    <a:ext cx="360" cy="360"/>
                  </p14:xfrm>
                </p:contentPart>
              </mc:Choice>
              <mc:Fallback xmlns="">
                <p:pic>
                  <p:nvPicPr>
                    <p:cNvPr id="1327" name="Ink 1326">
                      <a:extLst>
                        <a:ext uri="{FF2B5EF4-FFF2-40B4-BE49-F238E27FC236}">
                          <a16:creationId xmlns:a16="http://schemas.microsoft.com/office/drawing/2014/main" id="{168E0A09-B38B-F9B5-FCE5-D96C64510848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269783" y="595148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9">
                  <p14:nvContentPartPr>
                    <p14:cNvPr id="1329" name="Ink 1328">
                      <a:extLst>
                        <a:ext uri="{FF2B5EF4-FFF2-40B4-BE49-F238E27FC236}">
                          <a16:creationId xmlns:a16="http://schemas.microsoft.com/office/drawing/2014/main" id="{16C55397-7014-FB1F-28B6-12EE591BAA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40263" y="5867606"/>
                    <a:ext cx="360" cy="360"/>
                  </p14:xfrm>
                </p:contentPart>
              </mc:Choice>
              <mc:Fallback xmlns="">
                <p:pic>
                  <p:nvPicPr>
                    <p:cNvPr id="1329" name="Ink 1328">
                      <a:extLst>
                        <a:ext uri="{FF2B5EF4-FFF2-40B4-BE49-F238E27FC236}">
                          <a16:creationId xmlns:a16="http://schemas.microsoft.com/office/drawing/2014/main" id="{16C55397-7014-FB1F-28B6-12EE591BAA94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204263" y="583160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0">
                  <p14:nvContentPartPr>
                    <p14:cNvPr id="1330" name="Ink 1329">
                      <a:extLst>
                        <a:ext uri="{FF2B5EF4-FFF2-40B4-BE49-F238E27FC236}">
                          <a16:creationId xmlns:a16="http://schemas.microsoft.com/office/drawing/2014/main" id="{2D69C57D-4016-95FF-1294-AFE307CE34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40263" y="5769326"/>
                    <a:ext cx="360" cy="360"/>
                  </p14:xfrm>
                </p:contentPart>
              </mc:Choice>
              <mc:Fallback xmlns="">
                <p:pic>
                  <p:nvPicPr>
                    <p:cNvPr id="1330" name="Ink 1329">
                      <a:extLst>
                        <a:ext uri="{FF2B5EF4-FFF2-40B4-BE49-F238E27FC236}">
                          <a16:creationId xmlns:a16="http://schemas.microsoft.com/office/drawing/2014/main" id="{2D69C57D-4016-95FF-1294-AFE307CE3498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204263" y="573368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1">
                  <p14:nvContentPartPr>
                    <p14:cNvPr id="1331" name="Ink 1330">
                      <a:extLst>
                        <a:ext uri="{FF2B5EF4-FFF2-40B4-BE49-F238E27FC236}">
                          <a16:creationId xmlns:a16="http://schemas.microsoft.com/office/drawing/2014/main" id="{FF41EB7D-42E4-1B15-1D00-D135BD7E30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75463" y="5932406"/>
                    <a:ext cx="360" cy="360"/>
                  </p14:xfrm>
                </p:contentPart>
              </mc:Choice>
              <mc:Fallback xmlns="">
                <p:pic>
                  <p:nvPicPr>
                    <p:cNvPr id="1331" name="Ink 1330">
                      <a:extLst>
                        <a:ext uri="{FF2B5EF4-FFF2-40B4-BE49-F238E27FC236}">
                          <a16:creationId xmlns:a16="http://schemas.microsoft.com/office/drawing/2014/main" id="{FF41EB7D-42E4-1B15-1D00-D135BD7E30A7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139463" y="589640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2">
                  <p14:nvContentPartPr>
                    <p14:cNvPr id="1333" name="Ink 1332">
                      <a:extLst>
                        <a:ext uri="{FF2B5EF4-FFF2-40B4-BE49-F238E27FC236}">
                          <a16:creationId xmlns:a16="http://schemas.microsoft.com/office/drawing/2014/main" id="{554480C7-C8AB-193C-1DC0-C8BE836F23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0223" y="5638646"/>
                    <a:ext cx="360" cy="360"/>
                  </p14:xfrm>
                </p:contentPart>
              </mc:Choice>
              <mc:Fallback xmlns="">
                <p:pic>
                  <p:nvPicPr>
                    <p:cNvPr id="1333" name="Ink 1332">
                      <a:extLst>
                        <a:ext uri="{FF2B5EF4-FFF2-40B4-BE49-F238E27FC236}">
                          <a16:creationId xmlns:a16="http://schemas.microsoft.com/office/drawing/2014/main" id="{554480C7-C8AB-193C-1DC0-C8BE836F23FB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694223" y="560264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3">
                  <p14:nvContentPartPr>
                    <p14:cNvPr id="1334" name="Ink 1333">
                      <a:extLst>
                        <a:ext uri="{FF2B5EF4-FFF2-40B4-BE49-F238E27FC236}">
                          <a16:creationId xmlns:a16="http://schemas.microsoft.com/office/drawing/2014/main" id="{4ABB4D7A-5356-9E64-59CD-F0762E04B3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44823" y="5900006"/>
                    <a:ext cx="360" cy="360"/>
                  </p14:xfrm>
                </p:contentPart>
              </mc:Choice>
              <mc:Fallback xmlns="">
                <p:pic>
                  <p:nvPicPr>
                    <p:cNvPr id="1334" name="Ink 1333">
                      <a:extLst>
                        <a:ext uri="{FF2B5EF4-FFF2-40B4-BE49-F238E27FC236}">
                          <a16:creationId xmlns:a16="http://schemas.microsoft.com/office/drawing/2014/main" id="{4ABB4D7A-5356-9E64-59CD-F0762E04B30B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509183" y="586436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4">
                  <p14:nvContentPartPr>
                    <p14:cNvPr id="1335" name="Ink 1334">
                      <a:extLst>
                        <a:ext uri="{FF2B5EF4-FFF2-40B4-BE49-F238E27FC236}">
                          <a16:creationId xmlns:a16="http://schemas.microsoft.com/office/drawing/2014/main" id="{9F969C7F-9A74-8CE1-1C7F-8CB6EB29C9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36463" y="5747726"/>
                    <a:ext cx="360" cy="360"/>
                  </p14:xfrm>
                </p:contentPart>
              </mc:Choice>
              <mc:Fallback xmlns="">
                <p:pic>
                  <p:nvPicPr>
                    <p:cNvPr id="1335" name="Ink 1334">
                      <a:extLst>
                        <a:ext uri="{FF2B5EF4-FFF2-40B4-BE49-F238E27FC236}">
                          <a16:creationId xmlns:a16="http://schemas.microsoft.com/office/drawing/2014/main" id="{9F969C7F-9A74-8CE1-1C7F-8CB6EB29C9E7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8400463" y="5712086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1338" name="Cylinder 1337">
              <a:extLst>
                <a:ext uri="{FF2B5EF4-FFF2-40B4-BE49-F238E27FC236}">
                  <a16:creationId xmlns:a16="http://schemas.microsoft.com/office/drawing/2014/main" id="{5288BE2F-A7D1-15A3-2BAB-44DC41841AAA}"/>
                </a:ext>
              </a:extLst>
            </p:cNvPr>
            <p:cNvSpPr/>
            <p:nvPr/>
          </p:nvSpPr>
          <p:spPr>
            <a:xfrm flipH="1">
              <a:off x="1827403" y="1212174"/>
              <a:ext cx="54732" cy="1714894"/>
            </a:xfrm>
            <a:prstGeom prst="can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9" name="Cylinder 1338">
              <a:extLst>
                <a:ext uri="{FF2B5EF4-FFF2-40B4-BE49-F238E27FC236}">
                  <a16:creationId xmlns:a16="http://schemas.microsoft.com/office/drawing/2014/main" id="{B22535A7-935B-5BF0-E5D0-27E36C96C2AB}"/>
                </a:ext>
              </a:extLst>
            </p:cNvPr>
            <p:cNvSpPr/>
            <p:nvPr/>
          </p:nvSpPr>
          <p:spPr>
            <a:xfrm>
              <a:off x="1567376" y="1245351"/>
              <a:ext cx="61382" cy="121926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7" name="Arc 1346">
              <a:extLst>
                <a:ext uri="{FF2B5EF4-FFF2-40B4-BE49-F238E27FC236}">
                  <a16:creationId xmlns:a16="http://schemas.microsoft.com/office/drawing/2014/main" id="{9EBE15A5-0520-89E9-0614-B0D240A155A7}"/>
                </a:ext>
              </a:extLst>
            </p:cNvPr>
            <p:cNvSpPr/>
            <p:nvPr/>
          </p:nvSpPr>
          <p:spPr>
            <a:xfrm rot="21010120">
              <a:off x="7184511" y="3019618"/>
              <a:ext cx="1258764" cy="626906"/>
            </a:xfrm>
            <a:prstGeom prst="arc">
              <a:avLst>
                <a:gd name="adj1" fmla="val 11042006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8" name="Arc 1347">
              <a:extLst>
                <a:ext uri="{FF2B5EF4-FFF2-40B4-BE49-F238E27FC236}">
                  <a16:creationId xmlns:a16="http://schemas.microsoft.com/office/drawing/2014/main" id="{05AA02FD-3AAF-7EC7-21C8-BB86EC458CB3}"/>
                </a:ext>
              </a:extLst>
            </p:cNvPr>
            <p:cNvSpPr/>
            <p:nvPr/>
          </p:nvSpPr>
          <p:spPr>
            <a:xfrm rot="21010120">
              <a:off x="7124437" y="2958023"/>
              <a:ext cx="1329851" cy="626906"/>
            </a:xfrm>
            <a:prstGeom prst="arc">
              <a:avLst>
                <a:gd name="adj1" fmla="val 11042006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0" name="Picture 1349">
              <a:extLst>
                <a:ext uri="{FF2B5EF4-FFF2-40B4-BE49-F238E27FC236}">
                  <a16:creationId xmlns:a16="http://schemas.microsoft.com/office/drawing/2014/main" id="{8FA217E5-59D9-AF20-967C-2A0C140A0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5"/>
            <a:stretch>
              <a:fillRect/>
            </a:stretch>
          </p:blipFill>
          <p:spPr>
            <a:xfrm rot="16546532">
              <a:off x="7102218" y="3319856"/>
              <a:ext cx="120656" cy="152408"/>
            </a:xfrm>
            <a:prstGeom prst="rect">
              <a:avLst/>
            </a:prstGeom>
          </p:spPr>
        </p:pic>
        <p:pic>
          <p:nvPicPr>
            <p:cNvPr id="1352" name="Picture 1351">
              <a:extLst>
                <a:ext uri="{FF2B5EF4-FFF2-40B4-BE49-F238E27FC236}">
                  <a16:creationId xmlns:a16="http://schemas.microsoft.com/office/drawing/2014/main" id="{66B41F65-A091-7D5E-F1A5-2174540F0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6"/>
            <a:stretch>
              <a:fillRect/>
            </a:stretch>
          </p:blipFill>
          <p:spPr>
            <a:xfrm rot="16200000">
              <a:off x="8362954" y="3145015"/>
              <a:ext cx="183354" cy="183354"/>
            </a:xfrm>
            <a:prstGeom prst="rect">
              <a:avLst/>
            </a:prstGeom>
          </p:spPr>
        </p:pic>
        <p:pic>
          <p:nvPicPr>
            <p:cNvPr id="1357" name="Picture 1356">
              <a:extLst>
                <a:ext uri="{FF2B5EF4-FFF2-40B4-BE49-F238E27FC236}">
                  <a16:creationId xmlns:a16="http://schemas.microsoft.com/office/drawing/2014/main" id="{184D3E93-C4FB-D354-AA16-1F372BF2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96"/>
            <a:stretch>
              <a:fillRect/>
            </a:stretch>
          </p:blipFill>
          <p:spPr>
            <a:xfrm rot="16200000">
              <a:off x="6915154" y="3275643"/>
              <a:ext cx="183354" cy="183354"/>
            </a:xfrm>
            <a:prstGeom prst="rect">
              <a:avLst/>
            </a:prstGeom>
          </p:spPr>
        </p:pic>
        <p:pic>
          <p:nvPicPr>
            <p:cNvPr id="1361" name="Picture 1360">
              <a:extLst>
                <a:ext uri="{FF2B5EF4-FFF2-40B4-BE49-F238E27FC236}">
                  <a16:creationId xmlns:a16="http://schemas.microsoft.com/office/drawing/2014/main" id="{FA5B9B60-EE6D-B24C-A9D2-E5B7086D3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7"/>
            <a:stretch>
              <a:fillRect/>
            </a:stretch>
          </p:blipFill>
          <p:spPr>
            <a:xfrm rot="5559081">
              <a:off x="6127948" y="177922"/>
              <a:ext cx="575274" cy="1085906"/>
            </a:xfrm>
            <a:prstGeom prst="rect">
              <a:avLst/>
            </a:prstGeom>
          </p:spPr>
        </p:pic>
        <p:pic>
          <p:nvPicPr>
            <p:cNvPr id="1362" name="Picture 1361">
              <a:extLst>
                <a:ext uri="{FF2B5EF4-FFF2-40B4-BE49-F238E27FC236}">
                  <a16:creationId xmlns:a16="http://schemas.microsoft.com/office/drawing/2014/main" id="{EC7DCA4A-1901-8638-EFB2-6AEA59340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6"/>
            <a:stretch>
              <a:fillRect/>
            </a:stretch>
          </p:blipFill>
          <p:spPr>
            <a:xfrm>
              <a:off x="6675341" y="598440"/>
              <a:ext cx="259621" cy="259621"/>
            </a:xfrm>
            <a:prstGeom prst="rect">
              <a:avLst/>
            </a:prstGeom>
          </p:spPr>
        </p:pic>
        <p:sp>
          <p:nvSpPr>
            <p:cNvPr id="1363" name="Arrow: Bent 1362">
              <a:extLst>
                <a:ext uri="{FF2B5EF4-FFF2-40B4-BE49-F238E27FC236}">
                  <a16:creationId xmlns:a16="http://schemas.microsoft.com/office/drawing/2014/main" id="{15D8C5B9-3D63-E246-A063-402331570384}"/>
                </a:ext>
              </a:extLst>
            </p:cNvPr>
            <p:cNvSpPr/>
            <p:nvPr/>
          </p:nvSpPr>
          <p:spPr>
            <a:xfrm flipH="1">
              <a:off x="6915154" y="706800"/>
              <a:ext cx="165502" cy="2590423"/>
            </a:xfrm>
            <a:prstGeom prst="bentArrow">
              <a:avLst>
                <a:gd name="adj1" fmla="val 50000"/>
                <a:gd name="adj2" fmla="val 27989"/>
                <a:gd name="adj3" fmla="val 0"/>
                <a:gd name="adj4" fmla="val 43750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370" name="Picture 1369">
              <a:extLst>
                <a:ext uri="{FF2B5EF4-FFF2-40B4-BE49-F238E27FC236}">
                  <a16:creationId xmlns:a16="http://schemas.microsoft.com/office/drawing/2014/main" id="{50A6FE5D-E055-6B52-E80E-71E300B42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6"/>
            <a:stretch>
              <a:fillRect/>
            </a:stretch>
          </p:blipFill>
          <p:spPr>
            <a:xfrm rot="16200000">
              <a:off x="4201345" y="1128548"/>
              <a:ext cx="183354" cy="183354"/>
            </a:xfrm>
            <a:prstGeom prst="rect">
              <a:avLst/>
            </a:prstGeom>
          </p:spPr>
        </p:pic>
        <p:pic>
          <p:nvPicPr>
            <p:cNvPr id="1372" name="Picture 1371">
              <a:extLst>
                <a:ext uri="{FF2B5EF4-FFF2-40B4-BE49-F238E27FC236}">
                  <a16:creationId xmlns:a16="http://schemas.microsoft.com/office/drawing/2014/main" id="{74B6A98A-17D1-D7AB-C040-4B6630786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6"/>
            <a:stretch>
              <a:fillRect/>
            </a:stretch>
          </p:blipFill>
          <p:spPr>
            <a:xfrm rot="16200000">
              <a:off x="1475699" y="1137332"/>
              <a:ext cx="183354" cy="183354"/>
            </a:xfrm>
            <a:prstGeom prst="rect">
              <a:avLst/>
            </a:prstGeom>
          </p:spPr>
        </p:pic>
        <p:pic>
          <p:nvPicPr>
            <p:cNvPr id="1373" name="Picture 1372">
              <a:extLst>
                <a:ext uri="{FF2B5EF4-FFF2-40B4-BE49-F238E27FC236}">
                  <a16:creationId xmlns:a16="http://schemas.microsoft.com/office/drawing/2014/main" id="{0712B613-F1A4-F62F-BC63-7B6D974DA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6"/>
            <a:stretch>
              <a:fillRect/>
            </a:stretch>
          </p:blipFill>
          <p:spPr>
            <a:xfrm rot="10541213">
              <a:off x="5851449" y="829078"/>
              <a:ext cx="183354" cy="183354"/>
            </a:xfrm>
            <a:prstGeom prst="rect">
              <a:avLst/>
            </a:prstGeom>
          </p:spPr>
        </p:pic>
        <p:pic>
          <p:nvPicPr>
            <p:cNvPr id="1374" name="Picture 1373">
              <a:extLst>
                <a:ext uri="{FF2B5EF4-FFF2-40B4-BE49-F238E27FC236}">
                  <a16:creationId xmlns:a16="http://schemas.microsoft.com/office/drawing/2014/main" id="{9C472B08-BDE0-9282-2486-CB1E53743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6"/>
            <a:stretch>
              <a:fillRect/>
            </a:stretch>
          </p:blipFill>
          <p:spPr>
            <a:xfrm rot="10541213">
              <a:off x="5829676" y="448078"/>
              <a:ext cx="183354" cy="183354"/>
            </a:xfrm>
            <a:prstGeom prst="rect">
              <a:avLst/>
            </a:prstGeom>
          </p:spPr>
        </p:pic>
        <p:pic>
          <p:nvPicPr>
            <p:cNvPr id="1383" name="Picture 1382">
              <a:extLst>
                <a:ext uri="{FF2B5EF4-FFF2-40B4-BE49-F238E27FC236}">
                  <a16:creationId xmlns:a16="http://schemas.microsoft.com/office/drawing/2014/main" id="{7505DF86-8192-E058-411D-6F8C162C6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8"/>
            <a:stretch>
              <a:fillRect/>
            </a:stretch>
          </p:blipFill>
          <p:spPr>
            <a:xfrm>
              <a:off x="1775089" y="417333"/>
              <a:ext cx="286605" cy="548399"/>
            </a:xfrm>
            <a:prstGeom prst="rect">
              <a:avLst/>
            </a:prstGeom>
          </p:spPr>
        </p:pic>
        <p:sp>
          <p:nvSpPr>
            <p:cNvPr id="1384" name="Cylinder 1383">
              <a:extLst>
                <a:ext uri="{FF2B5EF4-FFF2-40B4-BE49-F238E27FC236}">
                  <a16:creationId xmlns:a16="http://schemas.microsoft.com/office/drawing/2014/main" id="{BE659EE4-F141-C805-B1C2-9A4F7FDEFCC4}"/>
                </a:ext>
              </a:extLst>
            </p:cNvPr>
            <p:cNvSpPr/>
            <p:nvPr/>
          </p:nvSpPr>
          <p:spPr>
            <a:xfrm>
              <a:off x="1828299" y="835766"/>
              <a:ext cx="61382" cy="427344"/>
            </a:xfrm>
            <a:prstGeom prst="can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86" name="Picture 1385">
              <a:extLst>
                <a:ext uri="{FF2B5EF4-FFF2-40B4-BE49-F238E27FC236}">
                  <a16:creationId xmlns:a16="http://schemas.microsoft.com/office/drawing/2014/main" id="{CC4EE78D-188D-A6EF-0599-94C2C9010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9"/>
            <a:stretch>
              <a:fillRect/>
            </a:stretch>
          </p:blipFill>
          <p:spPr>
            <a:xfrm>
              <a:off x="1661417" y="453681"/>
              <a:ext cx="762458" cy="595757"/>
            </a:xfrm>
            <a:prstGeom prst="rect">
              <a:avLst/>
            </a:prstGeom>
          </p:spPr>
        </p:pic>
        <p:sp>
          <p:nvSpPr>
            <p:cNvPr id="1246" name="Cylinder 1245">
              <a:extLst>
                <a:ext uri="{FF2B5EF4-FFF2-40B4-BE49-F238E27FC236}">
                  <a16:creationId xmlns:a16="http://schemas.microsoft.com/office/drawing/2014/main" id="{5CED9073-7C0F-7231-4433-7ADDDAE1E814}"/>
                </a:ext>
              </a:extLst>
            </p:cNvPr>
            <p:cNvSpPr/>
            <p:nvPr/>
          </p:nvSpPr>
          <p:spPr>
            <a:xfrm>
              <a:off x="4536305" y="1157744"/>
              <a:ext cx="70788" cy="17378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9" name="Group 1388">
              <a:extLst>
                <a:ext uri="{FF2B5EF4-FFF2-40B4-BE49-F238E27FC236}">
                  <a16:creationId xmlns:a16="http://schemas.microsoft.com/office/drawing/2014/main" id="{3BF04D6F-F6CA-707F-B39A-76A3119CE0CE}"/>
                </a:ext>
              </a:extLst>
            </p:cNvPr>
            <p:cNvGrpSpPr/>
            <p:nvPr/>
          </p:nvGrpSpPr>
          <p:grpSpPr>
            <a:xfrm rot="16200000">
              <a:off x="1820945" y="2855610"/>
              <a:ext cx="3456615" cy="60882"/>
              <a:chOff x="4562357" y="878906"/>
              <a:chExt cx="1436451" cy="78213"/>
            </a:xfrm>
          </p:grpSpPr>
          <p:cxnSp>
            <p:nvCxnSpPr>
              <p:cNvPr id="1390" name="Straight Connector 1389">
                <a:extLst>
                  <a:ext uri="{FF2B5EF4-FFF2-40B4-BE49-F238E27FC236}">
                    <a16:creationId xmlns:a16="http://schemas.microsoft.com/office/drawing/2014/main" id="{681E40B1-5040-265B-3CD5-F00C9EDF7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62357" y="878906"/>
                <a:ext cx="138075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1" name="Straight Connector 1390">
                <a:extLst>
                  <a:ext uri="{FF2B5EF4-FFF2-40B4-BE49-F238E27FC236}">
                    <a16:creationId xmlns:a16="http://schemas.microsoft.com/office/drawing/2014/main" id="{3AE0BBFE-4ACC-DD18-8F00-44FB7E6EDD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18051" y="957119"/>
                <a:ext cx="138075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5" name="Group 1394">
              <a:extLst>
                <a:ext uri="{FF2B5EF4-FFF2-40B4-BE49-F238E27FC236}">
                  <a16:creationId xmlns:a16="http://schemas.microsoft.com/office/drawing/2014/main" id="{6C8F34EB-DC8A-5AF2-1D04-F7CA224CAB37}"/>
                </a:ext>
              </a:extLst>
            </p:cNvPr>
            <p:cNvGrpSpPr/>
            <p:nvPr/>
          </p:nvGrpSpPr>
          <p:grpSpPr>
            <a:xfrm rot="17686602" flipV="1">
              <a:off x="3127029" y="4393700"/>
              <a:ext cx="480889" cy="336710"/>
              <a:chOff x="3677725" y="4724372"/>
              <a:chExt cx="1340077" cy="712869"/>
            </a:xfrm>
          </p:grpSpPr>
          <p:sp>
            <p:nvSpPr>
              <p:cNvPr id="1396" name="Arc 1395">
                <a:extLst>
                  <a:ext uri="{FF2B5EF4-FFF2-40B4-BE49-F238E27FC236}">
                    <a16:creationId xmlns:a16="http://schemas.microsoft.com/office/drawing/2014/main" id="{9F798004-DEDA-7162-0345-E71EC64FA9F3}"/>
                  </a:ext>
                </a:extLst>
              </p:cNvPr>
              <p:cNvSpPr/>
              <p:nvPr/>
            </p:nvSpPr>
            <p:spPr>
              <a:xfrm rot="21010120">
                <a:off x="3677725" y="4724372"/>
                <a:ext cx="1329851" cy="626906"/>
              </a:xfrm>
              <a:prstGeom prst="arc">
                <a:avLst>
                  <a:gd name="adj1" fmla="val 11042006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7" name="Arc 1396">
                <a:extLst>
                  <a:ext uri="{FF2B5EF4-FFF2-40B4-BE49-F238E27FC236}">
                    <a16:creationId xmlns:a16="http://schemas.microsoft.com/office/drawing/2014/main" id="{BE114BD6-9E78-2947-FA51-54A02EB025BD}"/>
                  </a:ext>
                </a:extLst>
              </p:cNvPr>
              <p:cNvSpPr/>
              <p:nvPr/>
            </p:nvSpPr>
            <p:spPr>
              <a:xfrm rot="21010120">
                <a:off x="3687951" y="4810335"/>
                <a:ext cx="1329851" cy="626906"/>
              </a:xfrm>
              <a:prstGeom prst="arc">
                <a:avLst>
                  <a:gd name="adj1" fmla="val 11042006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FF796966-1AB7-BEBA-2004-4FDD220CC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6"/>
            <a:stretch>
              <a:fillRect/>
            </a:stretch>
          </p:blipFill>
          <p:spPr>
            <a:xfrm rot="6231640">
              <a:off x="3470964" y="4335785"/>
              <a:ext cx="183354" cy="183354"/>
            </a:xfrm>
            <a:prstGeom prst="rect">
              <a:avLst/>
            </a:prstGeom>
          </p:spPr>
        </p:pic>
        <p:pic>
          <p:nvPicPr>
            <p:cNvPr id="1400" name="Picture 1399">
              <a:extLst>
                <a:ext uri="{FF2B5EF4-FFF2-40B4-BE49-F238E27FC236}">
                  <a16:creationId xmlns:a16="http://schemas.microsoft.com/office/drawing/2014/main" id="{6A6AE51B-9200-97F2-47A1-83AF165D6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6"/>
            <a:stretch>
              <a:fillRect/>
            </a:stretch>
          </p:blipFill>
          <p:spPr>
            <a:xfrm rot="6231640">
              <a:off x="3470964" y="1153674"/>
              <a:ext cx="183354" cy="183354"/>
            </a:xfrm>
            <a:prstGeom prst="rect">
              <a:avLst/>
            </a:prstGeom>
          </p:spPr>
        </p:pic>
        <p:grpSp>
          <p:nvGrpSpPr>
            <p:cNvPr id="1402" name="Group 1401">
              <a:extLst>
                <a:ext uri="{FF2B5EF4-FFF2-40B4-BE49-F238E27FC236}">
                  <a16:creationId xmlns:a16="http://schemas.microsoft.com/office/drawing/2014/main" id="{17186D8C-E8E9-B33D-DD1D-F8C150F177AA}"/>
                </a:ext>
              </a:extLst>
            </p:cNvPr>
            <p:cNvGrpSpPr/>
            <p:nvPr/>
          </p:nvGrpSpPr>
          <p:grpSpPr>
            <a:xfrm rot="16200000">
              <a:off x="-891149" y="2532359"/>
              <a:ext cx="3487325" cy="45719"/>
              <a:chOff x="4562357" y="878906"/>
              <a:chExt cx="1436451" cy="78213"/>
            </a:xfrm>
          </p:grpSpPr>
          <p:cxnSp>
            <p:nvCxnSpPr>
              <p:cNvPr id="1403" name="Straight Connector 1402">
                <a:extLst>
                  <a:ext uri="{FF2B5EF4-FFF2-40B4-BE49-F238E27FC236}">
                    <a16:creationId xmlns:a16="http://schemas.microsoft.com/office/drawing/2014/main" id="{B7891484-F9D6-146A-D3CD-807C0E5E65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62357" y="878906"/>
                <a:ext cx="138075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4" name="Straight Connector 1403">
                <a:extLst>
                  <a:ext uri="{FF2B5EF4-FFF2-40B4-BE49-F238E27FC236}">
                    <a16:creationId xmlns:a16="http://schemas.microsoft.com/office/drawing/2014/main" id="{9BFF015D-C744-857B-36A9-754FFAAB32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18051" y="957119"/>
                <a:ext cx="138075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05" name="Picture 1404">
              <a:extLst>
                <a:ext uri="{FF2B5EF4-FFF2-40B4-BE49-F238E27FC236}">
                  <a16:creationId xmlns:a16="http://schemas.microsoft.com/office/drawing/2014/main" id="{9474E003-83B4-51DC-C52B-69A4C4947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6"/>
            <a:stretch>
              <a:fillRect/>
            </a:stretch>
          </p:blipFill>
          <p:spPr>
            <a:xfrm rot="10800000">
              <a:off x="756314" y="835766"/>
              <a:ext cx="183354" cy="183354"/>
            </a:xfrm>
            <a:prstGeom prst="rect">
              <a:avLst/>
            </a:prstGeom>
          </p:spPr>
        </p:pic>
        <p:grpSp>
          <p:nvGrpSpPr>
            <p:cNvPr id="1407" name="Group 1406">
              <a:extLst>
                <a:ext uri="{FF2B5EF4-FFF2-40B4-BE49-F238E27FC236}">
                  <a16:creationId xmlns:a16="http://schemas.microsoft.com/office/drawing/2014/main" id="{8E68E00B-ABF9-52C0-B103-7AFAF90A5708}"/>
                </a:ext>
              </a:extLst>
            </p:cNvPr>
            <p:cNvGrpSpPr/>
            <p:nvPr/>
          </p:nvGrpSpPr>
          <p:grpSpPr>
            <a:xfrm rot="12399485">
              <a:off x="840412" y="4195316"/>
              <a:ext cx="1674623" cy="626990"/>
              <a:chOff x="3677725" y="4724372"/>
              <a:chExt cx="1340077" cy="712869"/>
            </a:xfrm>
          </p:grpSpPr>
          <p:sp>
            <p:nvSpPr>
              <p:cNvPr id="1408" name="Arc 1407">
                <a:extLst>
                  <a:ext uri="{FF2B5EF4-FFF2-40B4-BE49-F238E27FC236}">
                    <a16:creationId xmlns:a16="http://schemas.microsoft.com/office/drawing/2014/main" id="{BB052AD3-6E67-5B75-81B7-4C64128316E9}"/>
                  </a:ext>
                </a:extLst>
              </p:cNvPr>
              <p:cNvSpPr/>
              <p:nvPr/>
            </p:nvSpPr>
            <p:spPr>
              <a:xfrm rot="21010120">
                <a:off x="3677725" y="4724372"/>
                <a:ext cx="1329851" cy="626906"/>
              </a:xfrm>
              <a:prstGeom prst="arc">
                <a:avLst>
                  <a:gd name="adj1" fmla="val 11042006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9" name="Arc 1408">
                <a:extLst>
                  <a:ext uri="{FF2B5EF4-FFF2-40B4-BE49-F238E27FC236}">
                    <a16:creationId xmlns:a16="http://schemas.microsoft.com/office/drawing/2014/main" id="{EC8F25B3-C011-B27A-CF85-E246DF3C9DBB}"/>
                  </a:ext>
                </a:extLst>
              </p:cNvPr>
              <p:cNvSpPr/>
              <p:nvPr/>
            </p:nvSpPr>
            <p:spPr>
              <a:xfrm rot="21010120">
                <a:off x="3687951" y="4810335"/>
                <a:ext cx="1329851" cy="626906"/>
              </a:xfrm>
              <a:prstGeom prst="arc">
                <a:avLst>
                  <a:gd name="adj1" fmla="val 11042006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10" name="Picture 1409">
              <a:extLst>
                <a:ext uri="{FF2B5EF4-FFF2-40B4-BE49-F238E27FC236}">
                  <a16:creationId xmlns:a16="http://schemas.microsoft.com/office/drawing/2014/main" id="{FD0D4A32-E36E-9AE4-8C1C-0AB1C78B0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6"/>
            <a:stretch>
              <a:fillRect/>
            </a:stretch>
          </p:blipFill>
          <p:spPr>
            <a:xfrm rot="18482526">
              <a:off x="3216672" y="4669968"/>
              <a:ext cx="198830" cy="198830"/>
            </a:xfrm>
            <a:prstGeom prst="rect">
              <a:avLst/>
            </a:prstGeom>
          </p:spPr>
        </p:pic>
        <p:pic>
          <p:nvPicPr>
            <p:cNvPr id="1417" name="Picture 1416">
              <a:extLst>
                <a:ext uri="{FF2B5EF4-FFF2-40B4-BE49-F238E27FC236}">
                  <a16:creationId xmlns:a16="http://schemas.microsoft.com/office/drawing/2014/main" id="{90005381-EC20-7919-5026-FE993A011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6"/>
            <a:stretch>
              <a:fillRect/>
            </a:stretch>
          </p:blipFill>
          <p:spPr>
            <a:xfrm rot="3835075">
              <a:off x="773542" y="4120859"/>
              <a:ext cx="198830" cy="198830"/>
            </a:xfrm>
            <a:prstGeom prst="rect">
              <a:avLst/>
            </a:prstGeom>
          </p:spPr>
        </p:pic>
        <p:pic>
          <p:nvPicPr>
            <p:cNvPr id="1424" name="Picture 10" descr="Watris Veiyi LZQ-7 Oxygen Air Gas Flow Meter, 1-10LPM Air Gas Flowmeter with Control Valve for Measuring Controlling Gas Flow">
              <a:extLst>
                <a:ext uri="{FF2B5EF4-FFF2-40B4-BE49-F238E27FC236}">
                  <a16:creationId xmlns:a16="http://schemas.microsoft.com/office/drawing/2014/main" id="{86F1409E-5954-BE20-CB3B-2A85D4BC7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2276" y="2244137"/>
              <a:ext cx="525600" cy="808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5" name="Picture 10" descr="Watris Veiyi LZQ-7 Oxygen Air Gas Flow Meter, 1-10LPM Air Gas Flowmeter with Control Valve for Measuring Controlling Gas Flow">
              <a:extLst>
                <a:ext uri="{FF2B5EF4-FFF2-40B4-BE49-F238E27FC236}">
                  <a16:creationId xmlns:a16="http://schemas.microsoft.com/office/drawing/2014/main" id="{11A8AA0A-18DE-1926-9541-BC404E257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5" y="2277813"/>
              <a:ext cx="525600" cy="808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ylinder 1">
              <a:extLst>
                <a:ext uri="{FF2B5EF4-FFF2-40B4-BE49-F238E27FC236}">
                  <a16:creationId xmlns:a16="http://schemas.microsoft.com/office/drawing/2014/main" id="{F305BC61-AF41-8AB2-B198-6C1E546E0977}"/>
                </a:ext>
              </a:extLst>
            </p:cNvPr>
            <p:cNvSpPr/>
            <p:nvPr/>
          </p:nvSpPr>
          <p:spPr>
            <a:xfrm>
              <a:off x="1074471" y="1763485"/>
              <a:ext cx="1490032" cy="2405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26" name="Picture 10" descr="Watris Veiyi LZQ-7 Oxygen Air Gas Flow Meter, 1-10LPM Air Gas Flowmeter with Control Valve for Measuring Controlling Gas Flow">
              <a:extLst>
                <a:ext uri="{FF2B5EF4-FFF2-40B4-BE49-F238E27FC236}">
                  <a16:creationId xmlns:a16="http://schemas.microsoft.com/office/drawing/2014/main" id="{B9030DB6-425F-C70D-8C9F-20365B718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8298" y="2115424"/>
              <a:ext cx="873725" cy="808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27" name="Group 1426">
              <a:extLst>
                <a:ext uri="{FF2B5EF4-FFF2-40B4-BE49-F238E27FC236}">
                  <a16:creationId xmlns:a16="http://schemas.microsoft.com/office/drawing/2014/main" id="{AAF6F7BE-548D-6DCC-0A03-45F5C9E3E239}"/>
                </a:ext>
              </a:extLst>
            </p:cNvPr>
            <p:cNvGrpSpPr/>
            <p:nvPr/>
          </p:nvGrpSpPr>
          <p:grpSpPr>
            <a:xfrm rot="19911219" flipV="1">
              <a:off x="9473292" y="1985873"/>
              <a:ext cx="699232" cy="45719"/>
              <a:chOff x="4562357" y="878906"/>
              <a:chExt cx="1436451" cy="78213"/>
            </a:xfrm>
          </p:grpSpPr>
          <p:cxnSp>
            <p:nvCxnSpPr>
              <p:cNvPr id="1428" name="Straight Connector 1427">
                <a:extLst>
                  <a:ext uri="{FF2B5EF4-FFF2-40B4-BE49-F238E27FC236}">
                    <a16:creationId xmlns:a16="http://schemas.microsoft.com/office/drawing/2014/main" id="{B84DBD9E-9730-269C-79A8-56DC2793D4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62357" y="878906"/>
                <a:ext cx="138075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9" name="Straight Connector 1428">
                <a:extLst>
                  <a:ext uri="{FF2B5EF4-FFF2-40B4-BE49-F238E27FC236}">
                    <a16:creationId xmlns:a16="http://schemas.microsoft.com/office/drawing/2014/main" id="{FD794904-89D1-81F7-92D1-444346E4EC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18051" y="957119"/>
                <a:ext cx="138075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30" name="Picture 1429">
              <a:extLst>
                <a:ext uri="{FF2B5EF4-FFF2-40B4-BE49-F238E27FC236}">
                  <a16:creationId xmlns:a16="http://schemas.microsoft.com/office/drawing/2014/main" id="{9CDC9B0F-8F93-9F81-A5CD-A74D0E346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6"/>
            <a:stretch>
              <a:fillRect/>
            </a:stretch>
          </p:blipFill>
          <p:spPr>
            <a:xfrm rot="20386999">
              <a:off x="9507247" y="2077649"/>
              <a:ext cx="131357" cy="131357"/>
            </a:xfrm>
            <a:prstGeom prst="rect">
              <a:avLst/>
            </a:prstGeom>
          </p:spPr>
        </p:pic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B58A175E-5E69-5FE5-9767-7C969EC2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6"/>
            <a:stretch>
              <a:fillRect/>
            </a:stretch>
          </p:blipFill>
          <p:spPr>
            <a:xfrm rot="10541213">
              <a:off x="9441927" y="2755633"/>
              <a:ext cx="183354" cy="183354"/>
            </a:xfrm>
            <a:prstGeom prst="rect">
              <a:avLst/>
            </a:prstGeom>
          </p:spPr>
        </p:pic>
        <p:grpSp>
          <p:nvGrpSpPr>
            <p:cNvPr id="1432" name="Group 1431">
              <a:extLst>
                <a:ext uri="{FF2B5EF4-FFF2-40B4-BE49-F238E27FC236}">
                  <a16:creationId xmlns:a16="http://schemas.microsoft.com/office/drawing/2014/main" id="{8950CF06-412C-7A68-5DF2-C1D381F4DE22}"/>
                </a:ext>
              </a:extLst>
            </p:cNvPr>
            <p:cNvGrpSpPr/>
            <p:nvPr/>
          </p:nvGrpSpPr>
          <p:grpSpPr>
            <a:xfrm rot="20390047">
              <a:off x="8571873" y="2997730"/>
              <a:ext cx="1078817" cy="63988"/>
              <a:chOff x="4562357" y="878906"/>
              <a:chExt cx="1436451" cy="78213"/>
            </a:xfrm>
          </p:grpSpPr>
          <p:cxnSp>
            <p:nvCxnSpPr>
              <p:cNvPr id="1433" name="Straight Connector 1432">
                <a:extLst>
                  <a:ext uri="{FF2B5EF4-FFF2-40B4-BE49-F238E27FC236}">
                    <a16:creationId xmlns:a16="http://schemas.microsoft.com/office/drawing/2014/main" id="{A0A2E187-EF33-C7B6-80F1-4691E1DC6C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62357" y="878906"/>
                <a:ext cx="138075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4" name="Straight Connector 1433">
                <a:extLst>
                  <a:ext uri="{FF2B5EF4-FFF2-40B4-BE49-F238E27FC236}">
                    <a16:creationId xmlns:a16="http://schemas.microsoft.com/office/drawing/2014/main" id="{9862909F-4A03-78EA-1918-81CA081156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18051" y="957119"/>
                <a:ext cx="138075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5" name="TextBox 1434">
              <a:extLst>
                <a:ext uri="{FF2B5EF4-FFF2-40B4-BE49-F238E27FC236}">
                  <a16:creationId xmlns:a16="http://schemas.microsoft.com/office/drawing/2014/main" id="{1F31AED9-CF13-F195-1E49-8AEBDA020C36}"/>
                </a:ext>
              </a:extLst>
            </p:cNvPr>
            <p:cNvSpPr txBox="1"/>
            <p:nvPr/>
          </p:nvSpPr>
          <p:spPr>
            <a:xfrm>
              <a:off x="6311982" y="6165600"/>
              <a:ext cx="1461839" cy="977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Water</a:t>
              </a:r>
            </a:p>
            <a:p>
              <a:pPr algn="ctr"/>
              <a:r>
                <a:rPr lang="en-US" sz="1400" b="1" dirty="0"/>
                <a:t>Air Humidifier</a:t>
              </a:r>
            </a:p>
          </p:txBody>
        </p:sp>
        <p:sp>
          <p:nvSpPr>
            <p:cNvPr id="1436" name="TextBox 1435">
              <a:extLst>
                <a:ext uri="{FF2B5EF4-FFF2-40B4-BE49-F238E27FC236}">
                  <a16:creationId xmlns:a16="http://schemas.microsoft.com/office/drawing/2014/main" id="{8BE3EC0D-84D7-1DDC-C9C3-4F89D272E27D}"/>
                </a:ext>
              </a:extLst>
            </p:cNvPr>
            <p:cNvSpPr txBox="1"/>
            <p:nvPr/>
          </p:nvSpPr>
          <p:spPr>
            <a:xfrm>
              <a:off x="8033657" y="6098859"/>
              <a:ext cx="2209800" cy="69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Activated Charcoal</a:t>
              </a:r>
            </a:p>
            <a:p>
              <a:pPr algn="ctr"/>
              <a:r>
                <a:rPr lang="en-US" sz="1400" b="1" dirty="0"/>
                <a:t>Clean air</a:t>
              </a:r>
            </a:p>
          </p:txBody>
        </p:sp>
        <p:sp>
          <p:nvSpPr>
            <p:cNvPr id="1437" name="TextBox 1436">
              <a:extLst>
                <a:ext uri="{FF2B5EF4-FFF2-40B4-BE49-F238E27FC236}">
                  <a16:creationId xmlns:a16="http://schemas.microsoft.com/office/drawing/2014/main" id="{2C9735E1-346A-C474-5049-3C25ACFC6C78}"/>
                </a:ext>
              </a:extLst>
            </p:cNvPr>
            <p:cNvSpPr txBox="1"/>
            <p:nvPr/>
          </p:nvSpPr>
          <p:spPr>
            <a:xfrm>
              <a:off x="10657114" y="5925287"/>
              <a:ext cx="1169785" cy="977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Natural Gas cylinder</a:t>
              </a:r>
            </a:p>
          </p:txBody>
        </p:sp>
        <p:sp>
          <p:nvSpPr>
            <p:cNvPr id="1442" name="Arrow: Curved Right 1441">
              <a:extLst>
                <a:ext uri="{FF2B5EF4-FFF2-40B4-BE49-F238E27FC236}">
                  <a16:creationId xmlns:a16="http://schemas.microsoft.com/office/drawing/2014/main" id="{8FF117BA-C400-85F6-CCF1-1F3811EE09DF}"/>
                </a:ext>
              </a:extLst>
            </p:cNvPr>
            <p:cNvSpPr/>
            <p:nvPr/>
          </p:nvSpPr>
          <p:spPr>
            <a:xfrm rot="2070363">
              <a:off x="3399888" y="767478"/>
              <a:ext cx="210883" cy="876526"/>
            </a:xfrm>
            <a:prstGeom prst="curved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43" name="Arrow: Down 1442">
              <a:extLst>
                <a:ext uri="{FF2B5EF4-FFF2-40B4-BE49-F238E27FC236}">
                  <a16:creationId xmlns:a16="http://schemas.microsoft.com/office/drawing/2014/main" id="{7F3A801E-FA06-2BFF-F2D2-1D92AEBC540D}"/>
                </a:ext>
              </a:extLst>
            </p:cNvPr>
            <p:cNvSpPr/>
            <p:nvPr/>
          </p:nvSpPr>
          <p:spPr>
            <a:xfrm>
              <a:off x="576515" y="1414203"/>
              <a:ext cx="88815" cy="893723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4" name="Arrow: Down 1443">
              <a:extLst>
                <a:ext uri="{FF2B5EF4-FFF2-40B4-BE49-F238E27FC236}">
                  <a16:creationId xmlns:a16="http://schemas.microsoft.com/office/drawing/2014/main" id="{6DC11FAF-2091-C186-9E91-45B267917873}"/>
                </a:ext>
              </a:extLst>
            </p:cNvPr>
            <p:cNvSpPr/>
            <p:nvPr/>
          </p:nvSpPr>
          <p:spPr>
            <a:xfrm rot="5400000">
              <a:off x="5681501" y="642753"/>
              <a:ext cx="88815" cy="893723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5" name="Arrow: Down 1444">
              <a:extLst>
                <a:ext uri="{FF2B5EF4-FFF2-40B4-BE49-F238E27FC236}">
                  <a16:creationId xmlns:a16="http://schemas.microsoft.com/office/drawing/2014/main" id="{058D3741-E321-F424-95CC-066EC02C93E5}"/>
                </a:ext>
              </a:extLst>
            </p:cNvPr>
            <p:cNvSpPr/>
            <p:nvPr/>
          </p:nvSpPr>
          <p:spPr>
            <a:xfrm rot="5400000">
              <a:off x="3710546" y="-29529"/>
              <a:ext cx="88815" cy="893723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6" name="Arrow: Down 1445">
              <a:extLst>
                <a:ext uri="{FF2B5EF4-FFF2-40B4-BE49-F238E27FC236}">
                  <a16:creationId xmlns:a16="http://schemas.microsoft.com/office/drawing/2014/main" id="{7972B4F5-77D5-E377-89B1-853A75EEDEE8}"/>
                </a:ext>
              </a:extLst>
            </p:cNvPr>
            <p:cNvSpPr/>
            <p:nvPr/>
          </p:nvSpPr>
          <p:spPr>
            <a:xfrm rot="10800000">
              <a:off x="6809315" y="1935328"/>
              <a:ext cx="88815" cy="893723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7" name="Arrow: Down 1446">
              <a:extLst>
                <a:ext uri="{FF2B5EF4-FFF2-40B4-BE49-F238E27FC236}">
                  <a16:creationId xmlns:a16="http://schemas.microsoft.com/office/drawing/2014/main" id="{514649EF-BCB7-3CC3-E576-1E6A4640EC9E}"/>
                </a:ext>
              </a:extLst>
            </p:cNvPr>
            <p:cNvSpPr/>
            <p:nvPr/>
          </p:nvSpPr>
          <p:spPr>
            <a:xfrm rot="5400000">
              <a:off x="7948409" y="2659118"/>
              <a:ext cx="91895" cy="330059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8" name="Arrow: Down 1447">
              <a:extLst>
                <a:ext uri="{FF2B5EF4-FFF2-40B4-BE49-F238E27FC236}">
                  <a16:creationId xmlns:a16="http://schemas.microsoft.com/office/drawing/2014/main" id="{38366E9C-5837-1C36-55E2-06E80FD184C9}"/>
                </a:ext>
              </a:extLst>
            </p:cNvPr>
            <p:cNvSpPr/>
            <p:nvPr/>
          </p:nvSpPr>
          <p:spPr>
            <a:xfrm rot="4088801">
              <a:off x="10061409" y="1646499"/>
              <a:ext cx="88815" cy="893723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9" name="Arrow: Down 1448">
              <a:extLst>
                <a:ext uri="{FF2B5EF4-FFF2-40B4-BE49-F238E27FC236}">
                  <a16:creationId xmlns:a16="http://schemas.microsoft.com/office/drawing/2014/main" id="{9E1ADF53-FCDC-6A3B-E185-8883F803E8CD}"/>
                </a:ext>
              </a:extLst>
            </p:cNvPr>
            <p:cNvSpPr/>
            <p:nvPr/>
          </p:nvSpPr>
          <p:spPr>
            <a:xfrm>
              <a:off x="3358058" y="3108128"/>
              <a:ext cx="81688" cy="723827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0" name="TextBox 1449">
              <a:extLst>
                <a:ext uri="{FF2B5EF4-FFF2-40B4-BE49-F238E27FC236}">
                  <a16:creationId xmlns:a16="http://schemas.microsoft.com/office/drawing/2014/main" id="{4C35762C-0B65-1453-0EDE-EAF7FCC2216E}"/>
                </a:ext>
              </a:extLst>
            </p:cNvPr>
            <p:cNvSpPr txBox="1"/>
            <p:nvPr/>
          </p:nvSpPr>
          <p:spPr>
            <a:xfrm>
              <a:off x="3036956" y="112167"/>
              <a:ext cx="1461839" cy="407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Air flow</a:t>
              </a:r>
            </a:p>
          </p:txBody>
        </p:sp>
        <p:sp>
          <p:nvSpPr>
            <p:cNvPr id="1451" name="TextBox 1450">
              <a:extLst>
                <a:ext uri="{FF2B5EF4-FFF2-40B4-BE49-F238E27FC236}">
                  <a16:creationId xmlns:a16="http://schemas.microsoft.com/office/drawing/2014/main" id="{919B3AD4-3FD6-26F7-4DA8-9504C06AAD6D}"/>
                </a:ext>
              </a:extLst>
            </p:cNvPr>
            <p:cNvSpPr txBox="1"/>
            <p:nvPr/>
          </p:nvSpPr>
          <p:spPr>
            <a:xfrm>
              <a:off x="5041227" y="1048544"/>
              <a:ext cx="1461839" cy="407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Air flow</a:t>
              </a:r>
            </a:p>
          </p:txBody>
        </p:sp>
        <p:sp>
          <p:nvSpPr>
            <p:cNvPr id="1452" name="TextBox 1451">
              <a:extLst>
                <a:ext uri="{FF2B5EF4-FFF2-40B4-BE49-F238E27FC236}">
                  <a16:creationId xmlns:a16="http://schemas.microsoft.com/office/drawing/2014/main" id="{1726ED0C-60FA-0C04-304A-BB6400B5639C}"/>
                </a:ext>
              </a:extLst>
            </p:cNvPr>
            <p:cNvSpPr txBox="1"/>
            <p:nvPr/>
          </p:nvSpPr>
          <p:spPr>
            <a:xfrm rot="20204189">
              <a:off x="9436646" y="1990399"/>
              <a:ext cx="1461839" cy="407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Air flow</a:t>
              </a:r>
            </a:p>
          </p:txBody>
        </p:sp>
        <p:sp>
          <p:nvSpPr>
            <p:cNvPr id="1453" name="TextBox 1452">
              <a:extLst>
                <a:ext uri="{FF2B5EF4-FFF2-40B4-BE49-F238E27FC236}">
                  <a16:creationId xmlns:a16="http://schemas.microsoft.com/office/drawing/2014/main" id="{16087239-58F0-8AFF-ED0F-21F82A8E8523}"/>
                </a:ext>
              </a:extLst>
            </p:cNvPr>
            <p:cNvSpPr txBox="1"/>
            <p:nvPr/>
          </p:nvSpPr>
          <p:spPr>
            <a:xfrm>
              <a:off x="7295089" y="2526680"/>
              <a:ext cx="1461839" cy="407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Air flow</a:t>
              </a:r>
            </a:p>
          </p:txBody>
        </p:sp>
        <p:sp>
          <p:nvSpPr>
            <p:cNvPr id="1454" name="TextBox 1453">
              <a:extLst>
                <a:ext uri="{FF2B5EF4-FFF2-40B4-BE49-F238E27FC236}">
                  <a16:creationId xmlns:a16="http://schemas.microsoft.com/office/drawing/2014/main" id="{5AF86A36-28E4-A0C3-9FCC-AB221194C13E}"/>
                </a:ext>
              </a:extLst>
            </p:cNvPr>
            <p:cNvSpPr txBox="1"/>
            <p:nvPr/>
          </p:nvSpPr>
          <p:spPr>
            <a:xfrm rot="5400000">
              <a:off x="5996766" y="2279237"/>
              <a:ext cx="1461839" cy="374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Air flow</a:t>
              </a:r>
            </a:p>
          </p:txBody>
        </p:sp>
        <p:sp>
          <p:nvSpPr>
            <p:cNvPr id="1455" name="TextBox 1454">
              <a:extLst>
                <a:ext uri="{FF2B5EF4-FFF2-40B4-BE49-F238E27FC236}">
                  <a16:creationId xmlns:a16="http://schemas.microsoft.com/office/drawing/2014/main" id="{EAC5F0E8-C9FE-5DFE-8E71-048F5FE285C0}"/>
                </a:ext>
              </a:extLst>
            </p:cNvPr>
            <p:cNvSpPr txBox="1"/>
            <p:nvPr/>
          </p:nvSpPr>
          <p:spPr>
            <a:xfrm rot="5400000">
              <a:off x="2554938" y="3261992"/>
              <a:ext cx="1461839" cy="374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Air flow</a:t>
              </a:r>
            </a:p>
          </p:txBody>
        </p:sp>
        <p:sp>
          <p:nvSpPr>
            <p:cNvPr id="1456" name="TextBox 1455">
              <a:extLst>
                <a:ext uri="{FF2B5EF4-FFF2-40B4-BE49-F238E27FC236}">
                  <a16:creationId xmlns:a16="http://schemas.microsoft.com/office/drawing/2014/main" id="{4A753CA9-C55A-6E99-84BC-EF8053382587}"/>
                </a:ext>
              </a:extLst>
            </p:cNvPr>
            <p:cNvSpPr txBox="1"/>
            <p:nvPr/>
          </p:nvSpPr>
          <p:spPr>
            <a:xfrm rot="17512422">
              <a:off x="2565449" y="1032724"/>
              <a:ext cx="1461839" cy="374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Air flow</a:t>
              </a:r>
            </a:p>
          </p:txBody>
        </p:sp>
        <p:sp>
          <p:nvSpPr>
            <p:cNvPr id="1457" name="TextBox 1456">
              <a:extLst>
                <a:ext uri="{FF2B5EF4-FFF2-40B4-BE49-F238E27FC236}">
                  <a16:creationId xmlns:a16="http://schemas.microsoft.com/office/drawing/2014/main" id="{723A5DBD-24A3-420C-E11B-DE36982BB3BB}"/>
                </a:ext>
              </a:extLst>
            </p:cNvPr>
            <p:cNvSpPr txBox="1"/>
            <p:nvPr/>
          </p:nvSpPr>
          <p:spPr>
            <a:xfrm rot="16200000">
              <a:off x="-238152" y="1722753"/>
              <a:ext cx="1461839" cy="374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Air flow</a:t>
              </a:r>
            </a:p>
          </p:txBody>
        </p:sp>
        <p:sp>
          <p:nvSpPr>
            <p:cNvPr id="1458" name="Arrow: Down 1457">
              <a:extLst>
                <a:ext uri="{FF2B5EF4-FFF2-40B4-BE49-F238E27FC236}">
                  <a16:creationId xmlns:a16="http://schemas.microsoft.com/office/drawing/2014/main" id="{1C6FBA75-F61A-E635-7CBB-BB9BFF8D781F}"/>
                </a:ext>
              </a:extLst>
            </p:cNvPr>
            <p:cNvSpPr/>
            <p:nvPr/>
          </p:nvSpPr>
          <p:spPr>
            <a:xfrm flipH="1">
              <a:off x="1961717" y="1157744"/>
              <a:ext cx="99977" cy="468810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9" name="Arrow: Down 1458">
              <a:extLst>
                <a:ext uri="{FF2B5EF4-FFF2-40B4-BE49-F238E27FC236}">
                  <a16:creationId xmlns:a16="http://schemas.microsoft.com/office/drawing/2014/main" id="{9A1357F2-BA7B-7D47-5951-56D06081749E}"/>
                </a:ext>
              </a:extLst>
            </p:cNvPr>
            <p:cNvSpPr/>
            <p:nvPr/>
          </p:nvSpPr>
          <p:spPr>
            <a:xfrm rot="10800000">
              <a:off x="1407551" y="1248543"/>
              <a:ext cx="45719" cy="316956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0" name="Arrow: Down 1459">
              <a:extLst>
                <a:ext uri="{FF2B5EF4-FFF2-40B4-BE49-F238E27FC236}">
                  <a16:creationId xmlns:a16="http://schemas.microsoft.com/office/drawing/2014/main" id="{0283F189-4717-1957-4088-5F8AD16F93E2}"/>
                </a:ext>
              </a:extLst>
            </p:cNvPr>
            <p:cNvSpPr/>
            <p:nvPr/>
          </p:nvSpPr>
          <p:spPr>
            <a:xfrm flipH="1">
              <a:off x="4653039" y="1199033"/>
              <a:ext cx="99977" cy="468810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1" name="Arrow: Down 1460">
              <a:extLst>
                <a:ext uri="{FF2B5EF4-FFF2-40B4-BE49-F238E27FC236}">
                  <a16:creationId xmlns:a16="http://schemas.microsoft.com/office/drawing/2014/main" id="{139F59B9-6993-5523-2337-1F4D814E8B7F}"/>
                </a:ext>
              </a:extLst>
            </p:cNvPr>
            <p:cNvSpPr/>
            <p:nvPr/>
          </p:nvSpPr>
          <p:spPr>
            <a:xfrm rot="10800000">
              <a:off x="4139729" y="1370679"/>
              <a:ext cx="45719" cy="316956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2" name="TextBox 1461">
              <a:extLst>
                <a:ext uri="{FF2B5EF4-FFF2-40B4-BE49-F238E27FC236}">
                  <a16:creationId xmlns:a16="http://schemas.microsoft.com/office/drawing/2014/main" id="{E8C2A8ED-00F3-2207-A9C7-4247EC112759}"/>
                </a:ext>
              </a:extLst>
            </p:cNvPr>
            <p:cNvSpPr txBox="1"/>
            <p:nvPr/>
          </p:nvSpPr>
          <p:spPr>
            <a:xfrm>
              <a:off x="2742274" y="5062285"/>
              <a:ext cx="1825639" cy="69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Y Tube olfactometer</a:t>
              </a:r>
            </a:p>
          </p:txBody>
        </p:sp>
        <p:sp>
          <p:nvSpPr>
            <p:cNvPr id="1463" name="TextBox 1462">
              <a:extLst>
                <a:ext uri="{FF2B5EF4-FFF2-40B4-BE49-F238E27FC236}">
                  <a16:creationId xmlns:a16="http://schemas.microsoft.com/office/drawing/2014/main" id="{3AF74A2C-6A9B-179A-2208-5DB398694169}"/>
                </a:ext>
              </a:extLst>
            </p:cNvPr>
            <p:cNvSpPr txBox="1"/>
            <p:nvPr/>
          </p:nvSpPr>
          <p:spPr>
            <a:xfrm>
              <a:off x="3586778" y="4174277"/>
              <a:ext cx="1833997" cy="731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Oduor source</a:t>
              </a:r>
            </a:p>
            <a:p>
              <a:pPr algn="ctr"/>
              <a:r>
                <a:rPr lang="en-US" sz="1400" b="1" dirty="0"/>
                <a:t>VS-treat</a:t>
              </a:r>
            </a:p>
          </p:txBody>
        </p:sp>
        <p:sp>
          <p:nvSpPr>
            <p:cNvPr id="1464" name="TextBox 1463">
              <a:extLst>
                <a:ext uri="{FF2B5EF4-FFF2-40B4-BE49-F238E27FC236}">
                  <a16:creationId xmlns:a16="http://schemas.microsoft.com/office/drawing/2014/main" id="{555D9DE1-96D4-54E4-CEA3-83BDA006CAE3}"/>
                </a:ext>
              </a:extLst>
            </p:cNvPr>
            <p:cNvSpPr txBox="1"/>
            <p:nvPr/>
          </p:nvSpPr>
          <p:spPr>
            <a:xfrm>
              <a:off x="1123669" y="4106378"/>
              <a:ext cx="1909930" cy="731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Oduor source</a:t>
              </a:r>
            </a:p>
            <a:p>
              <a:pPr algn="ctr"/>
              <a:r>
                <a:rPr lang="en-US" sz="1400" b="1" dirty="0"/>
                <a:t>Not treated</a:t>
              </a:r>
            </a:p>
          </p:txBody>
        </p:sp>
        <p:sp>
          <p:nvSpPr>
            <p:cNvPr id="1465" name="TextBox 1464">
              <a:extLst>
                <a:ext uri="{FF2B5EF4-FFF2-40B4-BE49-F238E27FC236}">
                  <a16:creationId xmlns:a16="http://schemas.microsoft.com/office/drawing/2014/main" id="{5FC480B9-D957-D01F-800C-04FA35F27BFA}"/>
                </a:ext>
              </a:extLst>
            </p:cNvPr>
            <p:cNvSpPr txBox="1"/>
            <p:nvPr/>
          </p:nvSpPr>
          <p:spPr>
            <a:xfrm>
              <a:off x="8536666" y="2072046"/>
              <a:ext cx="996938" cy="69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Flow meter</a:t>
              </a:r>
            </a:p>
          </p:txBody>
        </p:sp>
        <p:cxnSp>
          <p:nvCxnSpPr>
            <p:cNvPr id="1467" name="Straight Arrow Connector 1466">
              <a:extLst>
                <a:ext uri="{FF2B5EF4-FFF2-40B4-BE49-F238E27FC236}">
                  <a16:creationId xmlns:a16="http://schemas.microsoft.com/office/drawing/2014/main" id="{18E4B780-5455-D3A3-24F5-ADB2648A27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8603" y="3271476"/>
              <a:ext cx="923111" cy="257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70" name="TextBox 1469">
              <a:extLst>
                <a:ext uri="{FF2B5EF4-FFF2-40B4-BE49-F238E27FC236}">
                  <a16:creationId xmlns:a16="http://schemas.microsoft.com/office/drawing/2014/main" id="{ABB633A4-4125-7E45-67FB-C73B11691B6C}"/>
                </a:ext>
              </a:extLst>
            </p:cNvPr>
            <p:cNvSpPr txBox="1"/>
            <p:nvPr/>
          </p:nvSpPr>
          <p:spPr>
            <a:xfrm>
              <a:off x="5171633" y="2672635"/>
              <a:ext cx="1461839" cy="977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Potted tomato plant</a:t>
              </a:r>
            </a:p>
          </p:txBody>
        </p:sp>
        <p:cxnSp>
          <p:nvCxnSpPr>
            <p:cNvPr id="1472" name="Straight Arrow Connector 1471">
              <a:extLst>
                <a:ext uri="{FF2B5EF4-FFF2-40B4-BE49-F238E27FC236}">
                  <a16:creationId xmlns:a16="http://schemas.microsoft.com/office/drawing/2014/main" id="{1FA734E1-5C53-3C73-8E72-C630C6751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4991" y="3958188"/>
              <a:ext cx="923111" cy="257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73" name="TextBox 1472">
              <a:extLst>
                <a:ext uri="{FF2B5EF4-FFF2-40B4-BE49-F238E27FC236}">
                  <a16:creationId xmlns:a16="http://schemas.microsoft.com/office/drawing/2014/main" id="{956EE6A4-E097-E41A-8D05-9174DC66A60D}"/>
                </a:ext>
              </a:extLst>
            </p:cNvPr>
            <p:cNvSpPr txBox="1"/>
            <p:nvPr/>
          </p:nvSpPr>
          <p:spPr>
            <a:xfrm>
              <a:off x="5190433" y="3693862"/>
              <a:ext cx="1461839" cy="69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Aluminum foil cover</a:t>
              </a:r>
            </a:p>
          </p:txBody>
        </p:sp>
        <p:pic>
          <p:nvPicPr>
            <p:cNvPr id="1475" name="Picture 1474">
              <a:extLst>
                <a:ext uri="{FF2B5EF4-FFF2-40B4-BE49-F238E27FC236}">
                  <a16:creationId xmlns:a16="http://schemas.microsoft.com/office/drawing/2014/main" id="{506729BC-590C-EA84-B62F-22ADF032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1"/>
            <a:stretch>
              <a:fillRect/>
            </a:stretch>
          </p:blipFill>
          <p:spPr>
            <a:xfrm rot="5786079">
              <a:off x="2503785" y="5947864"/>
              <a:ext cx="673135" cy="241526"/>
            </a:xfrm>
            <a:prstGeom prst="rect">
              <a:avLst/>
            </a:prstGeom>
          </p:spPr>
        </p:pic>
        <p:sp>
          <p:nvSpPr>
            <p:cNvPr id="1476" name="TextBox 1475">
              <a:extLst>
                <a:ext uri="{FF2B5EF4-FFF2-40B4-BE49-F238E27FC236}">
                  <a16:creationId xmlns:a16="http://schemas.microsoft.com/office/drawing/2014/main" id="{BBB752F0-FF07-6843-D1EC-6A59DF7BAD72}"/>
                </a:ext>
              </a:extLst>
            </p:cNvPr>
            <p:cNvSpPr txBox="1"/>
            <p:nvPr/>
          </p:nvSpPr>
          <p:spPr>
            <a:xfrm>
              <a:off x="2787483" y="6074589"/>
              <a:ext cx="1122867" cy="69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Mirid release</a:t>
              </a:r>
            </a:p>
          </p:txBody>
        </p:sp>
        <p:sp>
          <p:nvSpPr>
            <p:cNvPr id="1477" name="TextBox 1476">
              <a:extLst>
                <a:ext uri="{FF2B5EF4-FFF2-40B4-BE49-F238E27FC236}">
                  <a16:creationId xmlns:a16="http://schemas.microsoft.com/office/drawing/2014/main" id="{82E5B293-C9EC-6C80-178E-B2099C697A62}"/>
                </a:ext>
              </a:extLst>
            </p:cNvPr>
            <p:cNvSpPr txBox="1"/>
            <p:nvPr/>
          </p:nvSpPr>
          <p:spPr>
            <a:xfrm>
              <a:off x="2568531" y="2367435"/>
              <a:ext cx="996938" cy="69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Flow meter</a:t>
              </a:r>
            </a:p>
          </p:txBody>
        </p:sp>
        <p:pic>
          <p:nvPicPr>
            <p:cNvPr id="1398" name="Picture 1397">
              <a:extLst>
                <a:ext uri="{FF2B5EF4-FFF2-40B4-BE49-F238E27FC236}">
                  <a16:creationId xmlns:a16="http://schemas.microsoft.com/office/drawing/2014/main" id="{6D4E13B3-DD96-12ED-3519-0134F637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6"/>
            <a:stretch>
              <a:fillRect/>
            </a:stretch>
          </p:blipFill>
          <p:spPr>
            <a:xfrm rot="2460941">
              <a:off x="2345603" y="4718733"/>
              <a:ext cx="183354" cy="183354"/>
            </a:xfrm>
            <a:prstGeom prst="rect">
              <a:avLst/>
            </a:prstGeom>
          </p:spPr>
        </p:pic>
        <p:pic>
          <p:nvPicPr>
            <p:cNvPr id="1371" name="Picture 1370">
              <a:extLst>
                <a:ext uri="{FF2B5EF4-FFF2-40B4-BE49-F238E27FC236}">
                  <a16:creationId xmlns:a16="http://schemas.microsoft.com/office/drawing/2014/main" id="{91E02D89-E345-CF54-6F12-288B2CD1D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6"/>
            <a:stretch>
              <a:fillRect/>
            </a:stretch>
          </p:blipFill>
          <p:spPr>
            <a:xfrm rot="16200000">
              <a:off x="1750182" y="995146"/>
              <a:ext cx="183354" cy="183354"/>
            </a:xfrm>
            <a:prstGeom prst="rect">
              <a:avLst/>
            </a:prstGeom>
          </p:spPr>
        </p:pic>
        <p:pic>
          <p:nvPicPr>
            <p:cNvPr id="1478" name="Picture 1477">
              <a:extLst>
                <a:ext uri="{FF2B5EF4-FFF2-40B4-BE49-F238E27FC236}">
                  <a16:creationId xmlns:a16="http://schemas.microsoft.com/office/drawing/2014/main" id="{A9A92304-9AF9-B679-4AE5-9F4240D0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96"/>
            <a:stretch>
              <a:fillRect/>
            </a:stretch>
          </p:blipFill>
          <p:spPr>
            <a:xfrm rot="10800000">
              <a:off x="2298557" y="423793"/>
              <a:ext cx="259621" cy="259621"/>
            </a:xfrm>
            <a:prstGeom prst="rect">
              <a:avLst/>
            </a:prstGeom>
          </p:spPr>
        </p:pic>
        <p:pic>
          <p:nvPicPr>
            <p:cNvPr id="1356" name="Picture 1355">
              <a:extLst>
                <a:ext uri="{FF2B5EF4-FFF2-40B4-BE49-F238E27FC236}">
                  <a16:creationId xmlns:a16="http://schemas.microsoft.com/office/drawing/2014/main" id="{190B684D-45C3-9C39-E8EF-C5542101E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95"/>
            <a:stretch>
              <a:fillRect/>
            </a:stretch>
          </p:blipFill>
          <p:spPr>
            <a:xfrm rot="16036451">
              <a:off x="8559760" y="3140014"/>
              <a:ext cx="149334" cy="188633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C16BC806-DEEA-2736-E68F-3B17C8F5E72D}"/>
              </a:ext>
            </a:extLst>
          </p:cNvPr>
          <p:cNvSpPr txBox="1">
            <a:spLocks/>
          </p:cNvSpPr>
          <p:nvPr/>
        </p:nvSpPr>
        <p:spPr>
          <a:xfrm>
            <a:off x="171450" y="515839"/>
            <a:ext cx="11849100" cy="391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Olfactometer prototype: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D0424-ACB0-CE2E-8156-DBDE94F8633B}"/>
              </a:ext>
            </a:extLst>
          </p:cNvPr>
          <p:cNvSpPr txBox="1"/>
          <p:nvPr/>
        </p:nvSpPr>
        <p:spPr>
          <a:xfrm>
            <a:off x="482600" y="907534"/>
            <a:ext cx="10147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Validate plant defense response to simulated vibration signals  </a:t>
            </a:r>
          </a:p>
        </p:txBody>
      </p:sp>
    </p:spTree>
    <p:extLst>
      <p:ext uri="{BB962C8B-B14F-4D97-AF65-F5344CB8AC3E}">
        <p14:creationId xmlns:p14="http://schemas.microsoft.com/office/powerpoint/2010/main" val="297659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F29D5-B165-64DA-F6A7-361B0D3C2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865" y="757645"/>
            <a:ext cx="6150935" cy="528010"/>
          </a:xfrm>
        </p:spPr>
        <p:txBody>
          <a:bodyPr>
            <a:noAutofit/>
          </a:bodyPr>
          <a:lstStyle/>
          <a:p>
            <a:r>
              <a:rPr lang="en-US" sz="3200" b="1" dirty="0"/>
              <a:t>Further work and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73CC-BA4E-1ED5-8237-B412DC6D6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517280"/>
            <a:ext cx="10926472" cy="4720234"/>
          </a:xfrm>
        </p:spPr>
        <p:txBody>
          <a:bodyPr>
            <a:normAutofit/>
          </a:bodyPr>
          <a:lstStyle/>
          <a:p>
            <a:r>
              <a:rPr lang="en-US" sz="2400" dirty="0"/>
              <a:t>Redesign field experiments to limit competitive effect of commercial </a:t>
            </a:r>
            <a:r>
              <a:rPr lang="en-US" sz="2400" dirty="0" err="1"/>
              <a:t>pherocon</a:t>
            </a:r>
            <a:r>
              <a:rPr lang="en-US" sz="2400" dirty="0"/>
              <a:t> lure.</a:t>
            </a:r>
          </a:p>
          <a:p>
            <a:r>
              <a:rPr lang="en-US" sz="2400" dirty="0"/>
              <a:t>Compare response across different olfactometers.</a:t>
            </a:r>
          </a:p>
          <a:p>
            <a:r>
              <a:rPr lang="en-US" sz="2400" dirty="0"/>
              <a:t>Nutritional or diet analysis of </a:t>
            </a:r>
            <a:r>
              <a:rPr lang="en-US" sz="2400" dirty="0" err="1"/>
              <a:t>ACV+Ayeast</a:t>
            </a:r>
            <a:r>
              <a:rPr lang="en-US" sz="2400" dirty="0"/>
              <a:t>.</a:t>
            </a:r>
          </a:p>
          <a:p>
            <a:r>
              <a:rPr lang="en-US" sz="2400" dirty="0"/>
              <a:t>GCMS/LCMS for difference in attractive volatile odor profiles.</a:t>
            </a:r>
          </a:p>
          <a:p>
            <a:r>
              <a:rPr lang="en-US" sz="2400" dirty="0"/>
              <a:t>Potential for electro </a:t>
            </a:r>
            <a:r>
              <a:rPr lang="en-US" sz="2400" dirty="0" err="1"/>
              <a:t>anteno</a:t>
            </a:r>
            <a:r>
              <a:rPr lang="en-US" sz="2400" dirty="0"/>
              <a:t>-gram experiments to determine specific volatile/odors to which SWDs respond.</a:t>
            </a:r>
          </a:p>
          <a:p>
            <a:r>
              <a:rPr lang="en-US" sz="2400" dirty="0"/>
              <a:t>Importance of collaboration and synergy.</a:t>
            </a:r>
          </a:p>
          <a:p>
            <a:r>
              <a:rPr lang="en-US" sz="2400" dirty="0"/>
              <a:t>Signaling pathways for plant defense response after exposure VS, GCMS/LCMS </a:t>
            </a:r>
            <a:r>
              <a:rPr lang="en-US" sz="2400" dirty="0" err="1"/>
              <a:t>forVOCs</a:t>
            </a:r>
            <a:r>
              <a:rPr lang="en-US" sz="2400" dirty="0"/>
              <a:t> metabolome analysis, potential field application/pilot studies.</a:t>
            </a:r>
          </a:p>
        </p:txBody>
      </p:sp>
    </p:spTree>
    <p:extLst>
      <p:ext uri="{BB962C8B-B14F-4D97-AF65-F5344CB8AC3E}">
        <p14:creationId xmlns:p14="http://schemas.microsoft.com/office/powerpoint/2010/main" val="2045697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46430</TotalTime>
  <Words>348</Words>
  <Application>Microsoft Office PowerPoint</Application>
  <PresentationFormat>Widescreen</PresentationFormat>
  <Paragraphs>56</Paragraphs>
  <Slides>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Aptos</vt:lpstr>
      <vt:lpstr>Aptos Display</vt:lpstr>
      <vt:lpstr>Arial</vt:lpstr>
      <vt:lpstr>Calibri</vt:lpstr>
      <vt:lpstr>Segoe UI</vt:lpstr>
      <vt:lpstr>Wingdings</vt:lpstr>
      <vt:lpstr>Office Theme</vt:lpstr>
      <vt:lpstr>Plant eco-acoustics</vt:lpstr>
      <vt:lpstr>PowerPoint Presentation</vt:lpstr>
      <vt:lpstr>Further work and implications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Olumeh, Julius - REE-ARS</dc:creator>
  <cp:lastModifiedBy>Bhandari, Rishi (CTR) - REE-ARS</cp:lastModifiedBy>
  <cp:revision>6</cp:revision>
  <dcterms:created xsi:type="dcterms:W3CDTF">2024-09-25T16:15:22Z</dcterms:created>
  <dcterms:modified xsi:type="dcterms:W3CDTF">2025-09-16T14:56:35Z</dcterms:modified>
</cp:coreProperties>
</file>